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70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984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4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078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45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991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52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09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99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450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47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85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86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4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53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83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38D6-2511-48F3-A88B-CE54DF9AB5A9}" type="datetimeFigureOut">
              <a:rPr lang="hu-HU" smtClean="0"/>
              <a:t>2022.02.04.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D4914-D241-4CE2-B216-358F57E307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1316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smtClean="0"/>
              <a:t>LOTTÓ 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4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476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16</TotalTime>
  <Words>2</Words>
  <Application>Microsoft Office PowerPoint</Application>
  <PresentationFormat>Szélesvásznú</PresentationFormat>
  <Paragraphs>1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Áramkör</vt:lpstr>
      <vt:lpstr>LOTTÓ PROJEKT</vt:lpstr>
      <vt:lpstr>PowerPoint-bemutató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LOTTÓ PROJEKT</dc:title>
  <dc:creator>tanuló</dc:creator>
  <cp:lastModifiedBy>tanuló</cp:lastModifiedBy>
  <cp:revision>2</cp:revision>
  <dcterms:created xsi:type="dcterms:W3CDTF">2022-02-04T06:50:59Z</dcterms:created>
  <dcterms:modified xsi:type="dcterms:W3CDTF">2022-02-04T07:07:24Z</dcterms:modified>
</cp:coreProperties>
</file>