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6440-AC43-470E-90DC-C3BCF4F4565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2F4935-5671-410B-B16F-5E163641365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6440-AC43-470E-90DC-C3BCF4F4565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4935-5671-410B-B16F-5E16364136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6440-AC43-470E-90DC-C3BCF4F4565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4935-5671-410B-B16F-5E16364136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6440-AC43-470E-90DC-C3BCF4F4565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4935-5671-410B-B16F-5E16364136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6440-AC43-470E-90DC-C3BCF4F4565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4935-5671-410B-B16F-5E163641365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6440-AC43-470E-90DC-C3BCF4F4565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4935-5671-410B-B16F-5E16364136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6440-AC43-470E-90DC-C3BCF4F4565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4935-5671-410B-B16F-5E16364136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6440-AC43-470E-90DC-C3BCF4F4565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4935-5671-410B-B16F-5E16364136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6440-AC43-470E-90DC-C3BCF4F4565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4935-5671-410B-B16F-5E16364136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6440-AC43-470E-90DC-C3BCF4F4565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4935-5671-410B-B16F-5E163641365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6440-AC43-470E-90DC-C3BCF4F4565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4935-5671-410B-B16F-5E163641365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0C36440-AC43-470E-90DC-C3BCF4F4565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32F4935-5671-410B-B16F-5E163641365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Бережная Ксения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Машинное обучение </a:t>
            </a:r>
            <a:r>
              <a:rPr lang="en-US" dirty="0" smtClean="0"/>
              <a:t>Digital Edu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3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гипотезы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085184"/>
            <a:ext cx="8291264" cy="2481139"/>
          </a:xfrm>
        </p:spPr>
        <p:txBody>
          <a:bodyPr/>
          <a:lstStyle/>
          <a:p>
            <a:r>
              <a:rPr lang="ru-RU" dirty="0" smtClean="0"/>
              <a:t>Для начала, мы подключаем необходимые нам библиотеки и начинаем проверять гипотезы с диаграммами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515959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706861"/>
            <a:ext cx="2115319" cy="189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652" y="841674"/>
            <a:ext cx="1932454" cy="179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32" y="2963044"/>
            <a:ext cx="1963320" cy="175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4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Отчистка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4330824" cy="4373563"/>
          </a:xfrm>
        </p:spPr>
        <p:txBody>
          <a:bodyPr/>
          <a:lstStyle/>
          <a:p>
            <a:r>
              <a:rPr lang="ru-RU" dirty="0" smtClean="0"/>
              <a:t>Далее мы убираем столбцы, которые нам в последующем не понадобятся. Выполняем это с помощью отчистки, а также создаем одну фиктивную переменную.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64904"/>
            <a:ext cx="4498852" cy="405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7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1"/>
            <a:ext cx="8435280" cy="2108448"/>
          </a:xfrm>
        </p:spPr>
        <p:txBody>
          <a:bodyPr/>
          <a:lstStyle/>
          <a:p>
            <a:r>
              <a:rPr lang="ru-RU" dirty="0" smtClean="0"/>
              <a:t>Подключаем нужные нам функции и создаем модель, где будет проверяется приобрел ли пользователь курс или нет.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34097"/>
            <a:ext cx="5976664" cy="311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4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12</TotalTime>
  <Words>68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Аптека</vt:lpstr>
      <vt:lpstr>Машинное обучение Digital Edu</vt:lpstr>
      <vt:lpstr>гипотезы</vt:lpstr>
      <vt:lpstr>Отчистка данных</vt:lpstr>
      <vt:lpstr>Математическая модель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 Digital Edu</dc:title>
  <dc:creator>USER</dc:creator>
  <cp:lastModifiedBy>USER</cp:lastModifiedBy>
  <cp:revision>2</cp:revision>
  <dcterms:created xsi:type="dcterms:W3CDTF">2022-03-24T15:04:20Z</dcterms:created>
  <dcterms:modified xsi:type="dcterms:W3CDTF">2022-03-24T15:17:12Z</dcterms:modified>
</cp:coreProperties>
</file>