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58" r:id="rId7"/>
    <p:sldId id="272" r:id="rId8"/>
    <p:sldId id="274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69" d="100"/>
          <a:sy n="69" d="100"/>
        </p:scale>
        <p:origin x="5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Checkoff #1 – Glove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Berfin Snow Bircan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6" y="5542378"/>
            <a:ext cx="4082142" cy="585788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7507" y="2562671"/>
            <a:ext cx="2141764" cy="514350"/>
          </a:xfrm>
        </p:spPr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Turn pseudocode into actual code to get values from the accelerometer 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Implement thresholding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Test outputs to ensure correct with hardware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EC266A-9348-69A8-788E-161DB5789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 sampling to get error values for accelerometer and gyroscope and set a baseline</a:t>
            </a: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-62270"/>
            <a:ext cx="5111750" cy="1204912"/>
          </a:xfrm>
        </p:spPr>
        <p:txBody>
          <a:bodyPr/>
          <a:lstStyle/>
          <a:p>
            <a:r>
              <a:rPr lang="en-US" dirty="0"/>
              <a:t>Sampling - Gyroscope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Glove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CB9CB0-CC9C-9B02-1E34-DF0B4767C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6740"/>
              </p:ext>
            </p:extLst>
          </p:nvPr>
        </p:nvGraphicFramePr>
        <p:xfrm>
          <a:off x="1160133" y="143788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23140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588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193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GyroErrX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GyroErrY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GyroErrZ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5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-3.59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3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9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9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-4.14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520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B282D0-9EBB-DB0C-B258-03C1FBF1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85383"/>
              </p:ext>
            </p:extLst>
          </p:nvPr>
        </p:nvGraphicFramePr>
        <p:xfrm>
          <a:off x="1160133" y="4648904"/>
          <a:ext cx="6087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34">
                  <a:extLst>
                    <a:ext uri="{9D8B030D-6E8A-4147-A177-3AD203B41FA5}">
                      <a16:colId xmlns:a16="http://schemas.microsoft.com/office/drawing/2014/main" val="923140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588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193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GyroErrX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GyroErrY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GyroErrZ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5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32429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FC19F83-04A3-1641-7843-FA1EC6618309}"/>
              </a:ext>
            </a:extLst>
          </p:cNvPr>
          <p:cNvSpPr txBox="1">
            <a:spLocks/>
          </p:cNvSpPr>
          <p:nvPr/>
        </p:nvSpPr>
        <p:spPr>
          <a:xfrm>
            <a:off x="241300" y="3252271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Average of 1000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285AD-DCAF-B203-D46F-1F475C132BFB}"/>
              </a:ext>
            </a:extLst>
          </p:cNvPr>
          <p:cNvSpPr txBox="1"/>
          <p:nvPr/>
        </p:nvSpPr>
        <p:spPr>
          <a:xfrm>
            <a:off x="7573818" y="1782618"/>
            <a:ext cx="16994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*Each row is an average of 200 samples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5765-9B68-FABA-FF25-ED853433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5B46-22B4-4323-4F80-761E6AE3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678" y="817624"/>
            <a:ext cx="5840322" cy="1204912"/>
          </a:xfrm>
        </p:spPr>
        <p:txBody>
          <a:bodyPr/>
          <a:lstStyle/>
          <a:p>
            <a:r>
              <a:rPr lang="en-US" dirty="0"/>
              <a:t>Sampling - Accelerometer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0FBC-CF57-283C-5DB6-694687B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Glove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D9E0B-938E-4C24-C2D4-49184F8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9633F1-CC9D-7632-7FEF-05DE5715C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79790"/>
              </p:ext>
            </p:extLst>
          </p:nvPr>
        </p:nvGraphicFramePr>
        <p:xfrm>
          <a:off x="1625960" y="2687320"/>
          <a:ext cx="60871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134">
                  <a:extLst>
                    <a:ext uri="{9D8B030D-6E8A-4147-A177-3AD203B41FA5}">
                      <a16:colId xmlns:a16="http://schemas.microsoft.com/office/drawing/2014/main" val="923140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5588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1935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AccErrX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AccErrY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AccErrZ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5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23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63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F172-5D97-DC22-2E85-57E1303F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8CC5-F2E0-52F2-FE21-6A101BA1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1128175"/>
            <a:ext cx="5111750" cy="1204912"/>
          </a:xfrm>
        </p:spPr>
        <p:txBody>
          <a:bodyPr/>
          <a:lstStyle/>
          <a:p>
            <a:r>
              <a:rPr lang="en-US" dirty="0"/>
              <a:t>Thresholding with serial 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3363-DA8B-2942-963E-F9AA5EB5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Glove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D738-A1CC-D3F1-6E80-1AF0D079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AA3B0-C975-86F4-3237-705B4AD70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" t="54" r="36456" b="93849"/>
          <a:stretch/>
        </p:blipFill>
        <p:spPr>
          <a:xfrm>
            <a:off x="992038" y="3397791"/>
            <a:ext cx="6590582" cy="4399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996446-3C97-570F-7325-3CD33D77C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" t="92378" r="38762" b="1565"/>
          <a:stretch/>
        </p:blipFill>
        <p:spPr>
          <a:xfrm>
            <a:off x="992038" y="4411752"/>
            <a:ext cx="6383547" cy="4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8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3F41B-66D6-2EA1-54A4-0018D63E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DABC-4611-CC88-B4FC-BF1C2B67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83" y="511032"/>
            <a:ext cx="5111750" cy="1204912"/>
          </a:xfrm>
        </p:spPr>
        <p:txBody>
          <a:bodyPr/>
          <a:lstStyle/>
          <a:p>
            <a:r>
              <a:rPr lang="en-US" dirty="0"/>
              <a:t>Thresholding Testing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F144-F754-718A-F4A3-492B2E3B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Glove Software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DFB-0571-5358-D662-A58BC3E8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4A63791B-6A97-E371-781F-3769A44A41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3192" y="2139574"/>
            <a:ext cx="5837687" cy="32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2974-64B3-AD68-FDDB-17C3C76BB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789B7-257D-F3DB-0899-4D1ED7C4D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Any 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36457-848B-0B27-8F6E-6BE10E30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5F385-80CA-57D9-ECF7-AB654E5B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{36B9E8CE-B329-4106-9ED9-A66AFDD341D1}tf67328976_win32</Template>
  <TotalTime>12990</TotalTime>
  <Words>141</Words>
  <Application>Microsoft Office PowerPoint</Application>
  <PresentationFormat>Widescreen</PresentationFormat>
  <Paragraphs>61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Checkoff #1 – Glove software</vt:lpstr>
      <vt:lpstr>Goals</vt:lpstr>
      <vt:lpstr>Sampling - Gyroscope</vt:lpstr>
      <vt:lpstr>Sampling - Accelerometer</vt:lpstr>
      <vt:lpstr>Thresholding with serial Output</vt:lpstr>
      <vt:lpstr>Thresholding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Checkoff #1 – Glove software</dc:title>
  <dc:creator>Bircan, Berfin</dc:creator>
  <cp:lastModifiedBy>Bircan, Berfin</cp:lastModifiedBy>
  <cp:revision>7</cp:revision>
  <dcterms:created xsi:type="dcterms:W3CDTF">2024-02-12T18:38:16Z</dcterms:created>
  <dcterms:modified xsi:type="dcterms:W3CDTF">2024-02-21T19:21:53Z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