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067B4-F84C-4616-AD91-315D482B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CC8E95-AC6C-4196-BB04-CC3F6D3E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AD9CB-DC1E-4E19-84BB-E4CFC751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C9136-EB43-45B1-977A-87DACFC8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A41CA-38C2-40FE-9173-63DCF614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2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1ED54-E9ED-43C0-B53F-D691ACB4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E2CF4E-99F8-4D17-A627-F69E7615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81F61-2254-45D3-8F80-4E4A4E69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D39EE-AC10-40AC-98E9-DDE327BA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989B8-E4E3-43AF-B94D-66961D38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0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DF7003-4889-4935-B088-6781C1E56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2D6C90-358C-4FA9-86B1-5BFBD699C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B0CC6-047D-4761-8239-0EC11AFB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CC6E7-D564-4DB2-8786-7BD55EF0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7E0AB-058B-4D45-840E-FF47A7E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359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84939-2989-4EF4-8050-1C0CBE13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9963E-049B-47E1-A842-EA82E681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F1E42-282B-4EB3-967E-7E2F271C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CF0D9-F40E-4A81-85BA-575E7ECA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14F44-56CE-4FB4-BFEB-622F526B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10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0DD1E-2313-462D-9FA5-8C0AA055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6BE0F-9A03-48C0-BFC9-3E0743B4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99FB1-4594-499A-AA2C-0FF9F486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6353D-6D92-4006-9A54-208D0EEA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6D973-E9DB-4E27-827A-7DC20331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2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BCA38-A515-407A-9FE5-62DC88A8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69FA3-215C-456E-AADF-9E0983F2E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AB6F9C-B9C3-40F7-A631-2E24A0238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07514-AF9C-49B2-B763-CEED66A6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5B3890-4279-4BD5-8DEC-04E2156C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28D3AA-9200-4895-B2C4-3E433FB7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5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200A3-4B59-4721-A12D-A2E24109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E07DBE-70CA-4875-B56C-4C403FF3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304AAD-56CA-4F28-8C93-646AD17F2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D2035D-8E19-494A-A21E-8A39EB086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8D37B1-3436-4544-B0D6-69FE1FA5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9B0820-6BE8-4AC4-A0B9-ED0C9B73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311370-DD97-4B5A-B934-53FBFD66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D6C675-8447-4016-B380-C165BD9C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8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B4AEE-46E8-40C3-81F8-C6DED3DE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B32F79-BA23-42D1-8361-874AC6FA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DF747F-B3E0-4240-B986-EA1883ED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1EC6C-40A6-423C-BF48-223784D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53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BEA581-F212-4990-9A50-7E784088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04F6E8-5F05-4F7E-A3DC-D7082A29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167D1C-6206-433E-82B1-040317A6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2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8536-A05C-4829-9BF3-A084B197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0E233-ECC6-4649-8B96-DEA1428E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5BA82B-192A-4FEA-8EEC-E56D9B97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CAB2DA-5314-4A93-83BF-2300A2F2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CE3E2-61CA-40A4-98B5-8FAAC25D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90D3E-5EFF-4E3B-9AA7-4376B8D2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46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5DE9A-441B-45A8-B1F3-A62E0C48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197906-20D1-4168-BEB4-57E7AAA5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F3C3CB-F2C3-46C7-AB4B-E4E83F02A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C543F2-B8E2-4E99-8640-A8B35C5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120F6B-F6A2-40E8-B723-CB94E04D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3201A-3F37-4BBE-B73D-53D3C3A2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9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755896-1F2F-4760-83E5-ACF113C7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985A8-D495-4562-B2DB-5D7CDAB8E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82F16E-8F32-4D47-9F76-85051B9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9916-591E-4C10-8720-D94E0FE16B5E}" type="datetimeFigureOut">
              <a:rPr lang="es-CO" smtClean="0"/>
              <a:t>30/03/2018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7CAE0-5DDF-44DD-ABBE-2E7FB3E9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D9B6A1-1CC8-4123-BAB6-DA4DADE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B8A1-A89C-463A-B333-4FD688D8B9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5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9AD906-A31E-4ED7-A33B-AD0D0F066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80" r="87531" b="84517"/>
          <a:stretch/>
        </p:blipFill>
        <p:spPr>
          <a:xfrm>
            <a:off x="4411980" y="1485900"/>
            <a:ext cx="2251710" cy="7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1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Amado Perdomo</dc:creator>
  <cp:lastModifiedBy>Jorge Amado Perdomo</cp:lastModifiedBy>
  <cp:revision>1</cp:revision>
  <dcterms:created xsi:type="dcterms:W3CDTF">2018-03-30T22:16:48Z</dcterms:created>
  <dcterms:modified xsi:type="dcterms:W3CDTF">2018-03-30T22:17:22Z</dcterms:modified>
</cp:coreProperties>
</file>