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fer Berg" userId="29fba1c1-cb03-4848-b9db-6a8a06017471" providerId="ADAL" clId="{5F26637E-75D5-4062-BEA5-7303E3606D0C}"/>
    <pc:docChg chg="undo custSel modSld">
      <pc:chgData name="Christoffer Berg" userId="29fba1c1-cb03-4848-b9db-6a8a06017471" providerId="ADAL" clId="{5F26637E-75D5-4062-BEA5-7303E3606D0C}" dt="2022-03-30T09:08:05.555" v="58" actId="20577"/>
      <pc:docMkLst>
        <pc:docMk/>
      </pc:docMkLst>
      <pc:sldChg chg="addSp delSp modSp mod modMedia delAnim">
        <pc:chgData name="Christoffer Berg" userId="29fba1c1-cb03-4848-b9db-6a8a06017471" providerId="ADAL" clId="{5F26637E-75D5-4062-BEA5-7303E3606D0C}" dt="2022-03-30T09:07:38.727" v="23" actId="26606"/>
        <pc:sldMkLst>
          <pc:docMk/>
          <pc:sldMk cId="2417412465" sldId="256"/>
        </pc:sldMkLst>
        <pc:spChg chg="mod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2" creationId="{AEBA943B-7A5C-490D-8A23-6A6A25412AE3}"/>
          </ac:spMkLst>
        </pc:spChg>
        <pc:spChg chg="mod ord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3" creationId="{C4F78F52-E354-4E71-8C95-E993E0214C36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8" creationId="{88294908-8B00-4F58-BBBA-20F71A40AA9E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10" creationId="{4364C879-1404-4203-8E9D-CC5DE0A621A2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12" creationId="{84617302-4B0D-4351-A6BB-6F0930D943AC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14" creationId="{DA2C7802-C2E0-4218-8F89-8DD7CCD2CD1C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16" creationId="{A6D7111A-21E5-4EE9-8A78-10E5530F0116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18" creationId="{A3969E80-A77B-49FC-9122-D89AFD5EE118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20" creationId="{1849CA57-76BD-4CF2-80BA-D7A46A01B7B1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22" creationId="{35E9085E-E730-4768-83D4-6CB7E9897153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24" creationId="{973272FE-A474-4CAE-8CA2-BCC8B476C3F4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26" creationId="{E07981EA-05A6-437C-88D7-B377B92B031D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28" creationId="{15E3C750-986E-4769-B1AE-49289FBEE757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34" creationId="{C1DD1A8A-57D5-4A81-AD04-532B043C5611}"/>
          </ac:spMkLst>
        </pc:spChg>
        <pc:spChg chg="add del">
          <ac:chgData name="Christoffer Berg" userId="29fba1c1-cb03-4848-b9db-6a8a06017471" providerId="ADAL" clId="{5F26637E-75D5-4062-BEA5-7303E3606D0C}" dt="2022-03-30T09:07:38.727" v="23" actId="26606"/>
          <ac:spMkLst>
            <pc:docMk/>
            <pc:sldMk cId="2417412465" sldId="256"/>
            <ac:spMk id="36" creationId="{007891EC-4501-44ED-A8C8-B11B6DB767AB}"/>
          </ac:spMkLst>
        </pc:spChg>
        <pc:picChg chg="add del mod">
          <ac:chgData name="Christoffer Berg" userId="29fba1c1-cb03-4848-b9db-6a8a06017471" providerId="ADAL" clId="{5F26637E-75D5-4062-BEA5-7303E3606D0C}" dt="2022-03-30T09:07:38.727" v="23" actId="26606"/>
          <ac:picMkLst>
            <pc:docMk/>
            <pc:sldMk cId="2417412465" sldId="256"/>
            <ac:picMk id="30" creationId="{A91008FF-A032-CD9E-6024-A4CF51DA93DC}"/>
          </ac:picMkLst>
        </pc:picChg>
      </pc:sldChg>
      <pc:sldChg chg="modSp mod">
        <pc:chgData name="Christoffer Berg" userId="29fba1c1-cb03-4848-b9db-6a8a06017471" providerId="ADAL" clId="{5F26637E-75D5-4062-BEA5-7303E3606D0C}" dt="2022-03-30T09:08:05.555" v="58" actId="20577"/>
        <pc:sldMkLst>
          <pc:docMk/>
          <pc:sldMk cId="3767233958" sldId="257"/>
        </pc:sldMkLst>
        <pc:spChg chg="mod">
          <ac:chgData name="Christoffer Berg" userId="29fba1c1-cb03-4848-b9db-6a8a06017471" providerId="ADAL" clId="{5F26637E-75D5-4062-BEA5-7303E3606D0C}" dt="2022-03-30T09:08:05.555" v="58" actId="20577"/>
          <ac:spMkLst>
            <pc:docMk/>
            <pc:sldMk cId="3767233958" sldId="257"/>
            <ac:spMk id="3" creationId="{5B138B52-0A29-4AB1-8618-26DB7046D4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C33D7-A754-4A5E-AE92-612FDB8D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04BA94F-8B60-47AE-B101-B68448E56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EF1739-B746-4AF0-A1F8-FF6F26D5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9DE547-ACEE-4D7D-AF0D-BBABAEEF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0A36F0E-DCDE-49EA-A8D9-ECD54764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20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96F04-265D-4458-9BF5-4749820C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A81DB19-2D59-47DD-97F8-8546556F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2DEEE2-4F22-4996-B142-2785A0AB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6E92F0-8137-468E-910F-74D9C52F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ED0170-0BDF-4C74-9585-708C4C13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2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3B98D12-9451-40C5-B971-EA734F443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59C897F-B112-4FB9-8399-F789D94FD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AD3DB6-2676-4E4B-BDC4-9767DC7D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29DFD1-BDD5-4059-9BED-20CC38E9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EA1CDE-8B26-4C43-AA26-FD3C0416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3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30C5B-B647-4944-83E0-88D5EC22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FF537D-CE39-44FC-9484-09CBD037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65220B-8A39-43FF-A5C3-99054B26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87DE5F-097F-48D6-BD70-299B18BE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F8D3F2-D956-49F0-839B-012B22C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40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523EB-1AA5-4850-90B1-75D13812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B51076-814E-4A9B-9A20-A11297455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5973FF-C7A4-4A44-A129-3D6426DC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4901F3-06D0-44E3-A889-6350EEBC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5A74BB-D7F2-4E9A-843E-35CC358C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83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63440-15AC-430C-898B-564EFFA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3DB6EE-5A55-4E1C-ACC5-2E87CE22B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BFE783F-8203-4ED0-BF7A-8B82DCF75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7238B16-B14D-4AAC-81EA-16777E58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52BAF5A-5A9F-45A8-8CB3-B832B87E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A58E4DF-A68D-4C91-975A-EA0FFBFE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98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F6A49-C834-4D30-9D80-7DBA29A4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0F56C94-0CF5-4774-B631-6D1225E4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074CA06-9573-4AE1-A4A5-2A1D28D9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C92B170-EA54-4C4A-A05E-21AC37843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41630FE-6375-4170-ACD7-ADB3E9E1F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83A4732-5915-4FF3-9DF9-218B5093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94B6566-0437-4805-ADB4-4D4FD08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716976A-9AA2-4938-AF6A-661DB24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1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E2D93-EFF4-4881-814E-6C0D57FE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49C2A19-2C72-4444-97C1-32C3666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3D9489E-8521-4463-B088-329BC783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59148F9-9A7E-49CC-9527-DBB1ABB4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FA0F9EE-CEF7-4518-AD0E-32AB8BBB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C0D839-3A6A-4FB2-840C-EC9A1F59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DC09378-B4EE-4115-87E2-F8FEAAAC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84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59E4-BE14-4BB9-938D-AB927D6C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A16875-EDA7-42F9-A6E2-527B34C4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B429ED-A0DE-4065-B25A-E16EF3551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C221B3-DFD4-432C-A9E2-D5A78EEE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CB03CF1-F143-4C82-AEC2-79AB842A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63B2B48-95EA-41AD-8B4E-BB592C3C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40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334A1-CC71-4F43-BF40-17C4D442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7D3CF4-B280-4B74-93E2-522F5E4DE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33E8F5C-7328-482B-8410-39BB2CC5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DC5730-F081-4E79-ACCE-3453B673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83626E3-C550-4C1C-96CB-4473F089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BF322F9-3DD9-4C80-864A-92E40C23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59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DCF08E8-54E6-483B-8C20-4BF6C3F9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0E7468A-CC88-49F9-BD16-F4CAC3A4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4F08C5-DD29-475F-B843-05072B380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A36F-8068-4E58-A0A8-D8F1CC34E78D}" type="datetimeFigureOut">
              <a:rPr lang="da-DK" smtClean="0"/>
              <a:t>30-03-2022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2B167C-6335-4EF3-828A-A9DB87891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C03E3F-BDB0-403C-8E1A-A03E111B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0F85-7A3F-4E4B-9D19-0AEEAA43F7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6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F78F52-E354-4E71-8C95-E993E021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da-DK" sz="2000">
              <a:solidFill>
                <a:srgbClr val="080808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BA943B-7A5C-490D-8A23-6A6A2541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5400" dirty="0" err="1">
                <a:solidFill>
                  <a:srgbClr val="080808"/>
                </a:solidFill>
              </a:rPr>
              <a:t>Møde</a:t>
            </a:r>
            <a:r>
              <a:rPr lang="en-GB" sz="4000" dirty="0">
                <a:solidFill>
                  <a:srgbClr val="080808"/>
                </a:solidFill>
              </a:rPr>
              <a:t> </a:t>
            </a:r>
            <a:r>
              <a:rPr lang="en-GB" sz="5400" dirty="0">
                <a:solidFill>
                  <a:srgbClr val="080808"/>
                </a:solidFill>
              </a:rPr>
              <a:t>1</a:t>
            </a:r>
            <a:endParaRPr lang="da-DK" sz="40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D7BF5-1FEE-4976-BC3B-3170E331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IDE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138B52-0A29-4AB1-8618-26DB7046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Arcade </a:t>
            </a:r>
            <a:r>
              <a:rPr lang="en-GB" sz="2400" dirty="0" err="1"/>
              <a:t>spil</a:t>
            </a:r>
            <a:endParaRPr lang="en-GB" sz="2400" dirty="0"/>
          </a:p>
          <a:p>
            <a:r>
              <a:rPr lang="en-GB" sz="2400" dirty="0" err="1"/>
              <a:t>Kun</a:t>
            </a:r>
            <a:r>
              <a:rPr lang="en-GB" sz="2400" dirty="0"/>
              <a:t> 2%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spillene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Y8 (</a:t>
            </a:r>
            <a:r>
              <a:rPr lang="en-GB" sz="2400" dirty="0" err="1"/>
              <a:t>ud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ca 19.000) er for to </a:t>
            </a:r>
            <a:r>
              <a:rPr lang="en-GB" sz="2400" dirty="0" err="1"/>
              <a:t>spillere</a:t>
            </a:r>
            <a:endParaRPr lang="en-GB" sz="2400" dirty="0"/>
          </a:p>
          <a:p>
            <a:r>
              <a:rPr lang="en-GB" sz="2400" dirty="0"/>
              <a:t>Der er et </a:t>
            </a:r>
            <a:r>
              <a:rPr lang="en-GB" sz="2400" dirty="0" err="1"/>
              <a:t>stort</a:t>
            </a:r>
            <a:r>
              <a:rPr lang="en-GB" sz="2400" dirty="0"/>
              <a:t> </a:t>
            </a:r>
            <a:r>
              <a:rPr lang="en-GB" sz="2400"/>
              <a:t>marked for det</a:t>
            </a:r>
            <a:endParaRPr lang="en-GB" sz="2400" dirty="0"/>
          </a:p>
          <a:p>
            <a:r>
              <a:rPr lang="en-GB" sz="2400" dirty="0" err="1"/>
              <a:t>Målgruppe</a:t>
            </a:r>
            <a:r>
              <a:rPr lang="en-GB" sz="2400" dirty="0"/>
              <a:t> 13-20 </a:t>
            </a:r>
            <a:r>
              <a:rPr lang="en-GB" sz="2400" dirty="0" err="1"/>
              <a:t>år</a:t>
            </a:r>
            <a:r>
              <a:rPr lang="en-GB" sz="2400" dirty="0"/>
              <a:t>*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7672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6FB8F-83DB-4482-9FE8-82DCC078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TIDSESTIMERING</a:t>
            </a:r>
            <a:endParaRPr lang="da-DK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FDAA9-554D-4CE4-9AE9-3B3663957B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6" y="1586706"/>
            <a:ext cx="5554561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AA84C20-C350-40ED-8633-53EC60EDEC6A}"/>
              </a:ext>
            </a:extLst>
          </p:cNvPr>
          <p:cNvSpPr txBox="1"/>
          <p:nvPr/>
        </p:nvSpPr>
        <p:spPr>
          <a:xfrm>
            <a:off x="6520873" y="2115127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69% </a:t>
            </a:r>
            <a:r>
              <a:rPr lang="en-GB" dirty="0" err="1"/>
              <a:t>udviklingshastighed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31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Orange pil, der afslutter gitter stivelse">
            <a:extLst>
              <a:ext uri="{FF2B5EF4-FFF2-40B4-BE49-F238E27FC236}">
                <a16:creationId xmlns:a16="http://schemas.microsoft.com/office/drawing/2014/main" id="{2A921AD1-EC53-7D79-CD8C-17AED1CC3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8AE2E-9591-40C4-A432-DEAB8144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highlight>
                  <a:srgbClr val="000000"/>
                </a:highlight>
              </a:rPr>
              <a:t>TASKS OG ITERATIONS</a:t>
            </a:r>
          </a:p>
        </p:txBody>
      </p:sp>
    </p:spTree>
    <p:extLst>
      <p:ext uri="{BB962C8B-B14F-4D97-AF65-F5344CB8AC3E}">
        <p14:creationId xmlns:p14="http://schemas.microsoft.com/office/powerpoint/2010/main" val="33601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5EA97-A6FE-42A1-95B8-7E5A383B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Test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28F0C3-8B6C-4888-8EA3-25297277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341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dirty="0"/>
              <a:t>Iteration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b="0" i="0" dirty="0">
                <a:effectLst/>
                <a:latin typeface="-apple-system"/>
              </a:rPr>
              <a:t>Er </a:t>
            </a:r>
            <a:r>
              <a:rPr lang="da-DK" sz="2000" b="0" i="0" dirty="0" err="1">
                <a:effectLst/>
                <a:latin typeface="-apple-system"/>
              </a:rPr>
              <a:t>menuskærmen</a:t>
            </a:r>
            <a:r>
              <a:rPr lang="da-DK" sz="2000" b="0" i="0" dirty="0">
                <a:effectLst/>
                <a:latin typeface="-apple-system"/>
              </a:rPr>
              <a:t> intuitiv og nem at bruge?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b="0" i="0" dirty="0">
                <a:effectLst/>
                <a:latin typeface="-apple-system"/>
              </a:rPr>
              <a:t>Hvordan føles det at bevæge sig rundt på banen?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b="0" i="0" dirty="0">
                <a:effectLst/>
                <a:latin typeface="-apple-system"/>
              </a:rPr>
              <a:t>Hvordan føles </a:t>
            </a:r>
            <a:r>
              <a:rPr lang="da-DK" sz="2000" b="0" i="0" dirty="0" err="1">
                <a:effectLst/>
                <a:latin typeface="-apple-system"/>
              </a:rPr>
              <a:t>våbene</a:t>
            </a:r>
            <a:r>
              <a:rPr lang="da-DK" sz="2000" b="0" i="0" dirty="0">
                <a:effectLst/>
                <a:latin typeface="-apple-system"/>
              </a:rPr>
              <a:t> at bruge?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b="0" i="0" dirty="0">
                <a:effectLst/>
                <a:latin typeface="-apple-system"/>
              </a:rPr>
              <a:t>Er det nemt at styre spilleren på banen?</a:t>
            </a:r>
          </a:p>
          <a:p>
            <a:pPr>
              <a:buFont typeface="Arial" panose="020B0604020202020204" pitchFamily="34" charset="0"/>
              <a:buChar char="•"/>
            </a:pPr>
            <a:endParaRPr lang="da-DK" sz="2000" dirty="0">
              <a:latin typeface="-apple-system"/>
            </a:endParaRPr>
          </a:p>
          <a:p>
            <a:pPr marL="0" indent="0">
              <a:buNone/>
            </a:pPr>
            <a:r>
              <a:rPr lang="da-DK" sz="2000" b="0" i="0" dirty="0">
                <a:effectLst/>
                <a:latin typeface="-apple-system"/>
              </a:rPr>
              <a:t>Iteration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dirty="0">
                <a:latin typeface="-apple-system"/>
              </a:rPr>
              <a:t>Føles ”kampen” naturlig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b="0" i="0" dirty="0">
                <a:effectLst/>
                <a:latin typeface="-apple-system"/>
              </a:rPr>
              <a:t>Giver </a:t>
            </a:r>
            <a:r>
              <a:rPr lang="da-DK" sz="2000" dirty="0">
                <a:latin typeface="-apple-system"/>
              </a:rPr>
              <a:t>våbenbutikken mening og er den overskuelig?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dirty="0">
                <a:latin typeface="-apple-system"/>
              </a:rPr>
              <a:t>Hvordan føles de forskellige våben at bruge?</a:t>
            </a:r>
          </a:p>
          <a:p>
            <a:pPr marL="0" indent="0">
              <a:buNone/>
            </a:pPr>
            <a:endParaRPr lang="da-DK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a-DK" sz="2000" dirty="0">
                <a:latin typeface="-apple-system"/>
              </a:rPr>
              <a:t>Iteration 7</a:t>
            </a:r>
          </a:p>
          <a:p>
            <a:r>
              <a:rPr lang="da-DK" sz="2000" b="0" i="0" dirty="0">
                <a:effectLst/>
                <a:latin typeface="-apple-system"/>
              </a:rPr>
              <a:t>Er sværhedsgraden god?</a:t>
            </a:r>
          </a:p>
          <a:p>
            <a:r>
              <a:rPr lang="da-DK" sz="2000" b="0" i="0" dirty="0">
                <a:effectLst/>
                <a:latin typeface="-apple-system"/>
              </a:rPr>
              <a:t>Hvordan er banerne at spille på?</a:t>
            </a:r>
          </a:p>
          <a:p>
            <a:r>
              <a:rPr lang="da-DK" sz="2000" b="0" i="0" dirty="0">
                <a:effectLst/>
                <a:latin typeface="-apple-system"/>
              </a:rPr>
              <a:t>Er boss-kampe tilpas sværhedsgrad?</a:t>
            </a:r>
          </a:p>
          <a:p>
            <a:pPr>
              <a:buFont typeface="Arial" panose="020B0604020202020204" pitchFamily="34" charset="0"/>
              <a:buChar char="•"/>
            </a:pPr>
            <a:endParaRPr lang="da-DK" sz="20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da-DK" sz="2000" dirty="0"/>
          </a:p>
        </p:txBody>
      </p:sp>
      <p:pic>
        <p:nvPicPr>
          <p:cNvPr id="5" name="Picture 4" descr="Brikker på CARROM bræt">
            <a:extLst>
              <a:ext uri="{FF2B5EF4-FFF2-40B4-BE49-F238E27FC236}">
                <a16:creationId xmlns:a16="http://schemas.microsoft.com/office/drawing/2014/main" id="{C4CF4E7E-1414-3F72-FA60-993B62BEC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3" r="2674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D4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9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Office-tema</vt:lpstr>
      <vt:lpstr>Møde 1</vt:lpstr>
      <vt:lpstr>IDE</vt:lpstr>
      <vt:lpstr>TIDSESTIMERING</vt:lpstr>
      <vt:lpstr>TASKS OG ITERATIONS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Møde 1</dc:title>
  <dc:creator>Christoffer Berg</dc:creator>
  <cp:lastModifiedBy>Christoffer Berg</cp:lastModifiedBy>
  <cp:revision>1</cp:revision>
  <dcterms:created xsi:type="dcterms:W3CDTF">2022-03-30T08:54:21Z</dcterms:created>
  <dcterms:modified xsi:type="dcterms:W3CDTF">2022-03-30T09:08:06Z</dcterms:modified>
</cp:coreProperties>
</file>