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44C0A-2717-4468-863B-3C64995DBAB5}" v="75" dt="2022-05-05T20:05:20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ffer Berg" userId="29fba1c1-cb03-4848-b9db-6a8a06017471" providerId="ADAL" clId="{EBC44C0A-2717-4468-863B-3C64995DBAB5}"/>
    <pc:docChg chg="undo custSel delSld modSld sldOrd">
      <pc:chgData name="Christoffer Berg" userId="29fba1c1-cb03-4848-b9db-6a8a06017471" providerId="ADAL" clId="{EBC44C0A-2717-4468-863B-3C64995DBAB5}" dt="2022-05-14T13:17:22.431" v="412"/>
      <pc:docMkLst>
        <pc:docMk/>
      </pc:docMkLst>
      <pc:sldChg chg="modNotesTx">
        <pc:chgData name="Christoffer Berg" userId="29fba1c1-cb03-4848-b9db-6a8a06017471" providerId="ADAL" clId="{EBC44C0A-2717-4468-863B-3C64995DBAB5}" dt="2022-05-06T08:59:32.001" v="339" actId="20577"/>
        <pc:sldMkLst>
          <pc:docMk/>
          <pc:sldMk cId="2336010373" sldId="258"/>
        </pc:sldMkLst>
      </pc:sldChg>
      <pc:sldChg chg="addSp delSp modSp mod modNotesTx">
        <pc:chgData name="Christoffer Berg" userId="29fba1c1-cb03-4848-b9db-6a8a06017471" providerId="ADAL" clId="{EBC44C0A-2717-4468-863B-3C64995DBAB5}" dt="2022-05-06T08:59:35.201" v="350" actId="20577"/>
        <pc:sldMkLst>
          <pc:docMk/>
          <pc:sldMk cId="4257056517" sldId="259"/>
        </pc:sldMkLst>
        <pc:spChg chg="mod">
          <ac:chgData name="Christoffer Berg" userId="29fba1c1-cb03-4848-b9db-6a8a06017471" providerId="ADAL" clId="{EBC44C0A-2717-4468-863B-3C64995DBAB5}" dt="2022-05-05T20:05:49.487" v="97" actId="26606"/>
          <ac:spMkLst>
            <pc:docMk/>
            <pc:sldMk cId="4257056517" sldId="259"/>
            <ac:spMk id="2" creationId="{9F54328B-8940-96D3-EF3C-44CEA844B947}"/>
          </ac:spMkLst>
        </pc:spChg>
        <pc:spChg chg="del">
          <ac:chgData name="Christoffer Berg" userId="29fba1c1-cb03-4848-b9db-6a8a06017471" providerId="ADAL" clId="{EBC44C0A-2717-4468-863B-3C64995DBAB5}" dt="2022-05-05T20:04:43.101" v="14" actId="26606"/>
          <ac:spMkLst>
            <pc:docMk/>
            <pc:sldMk cId="4257056517" sldId="259"/>
            <ac:spMk id="65" creationId="{8651CFA9-6065-4243-AC48-858E359780B1}"/>
          </ac:spMkLst>
        </pc:spChg>
        <pc:spChg chg="del">
          <ac:chgData name="Christoffer Berg" userId="29fba1c1-cb03-4848-b9db-6a8a06017471" providerId="ADAL" clId="{EBC44C0A-2717-4468-863B-3C64995DBAB5}" dt="2022-05-05T20:04:43.101" v="14" actId="26606"/>
          <ac:spMkLst>
            <pc:docMk/>
            <pc:sldMk cId="4257056517" sldId="259"/>
            <ac:spMk id="67" creationId="{37962AE0-6A1C-4B76-9D52-10E5E6D7D3BB}"/>
          </ac:spMkLst>
        </pc:spChg>
        <pc:spChg chg="add del">
          <ac:chgData name="Christoffer Berg" userId="29fba1c1-cb03-4848-b9db-6a8a06017471" providerId="ADAL" clId="{EBC44C0A-2717-4468-863B-3C64995DBAB5}" dt="2022-05-05T20:05:49.487" v="97" actId="26606"/>
          <ac:spMkLst>
            <pc:docMk/>
            <pc:sldMk cId="4257056517" sldId="259"/>
            <ac:spMk id="93" creationId="{8651CFA9-6065-4243-AC48-858E359780B1}"/>
          </ac:spMkLst>
        </pc:spChg>
        <pc:spChg chg="add del">
          <ac:chgData name="Christoffer Berg" userId="29fba1c1-cb03-4848-b9db-6a8a06017471" providerId="ADAL" clId="{EBC44C0A-2717-4468-863B-3C64995DBAB5}" dt="2022-05-05T20:05:49.487" v="97" actId="26606"/>
          <ac:spMkLst>
            <pc:docMk/>
            <pc:sldMk cId="4257056517" sldId="259"/>
            <ac:spMk id="95" creationId="{37962AE0-6A1C-4B76-9D52-10E5E6D7D3BB}"/>
          </ac:spMkLst>
        </pc:spChg>
        <pc:spChg chg="add del">
          <ac:chgData name="Christoffer Berg" userId="29fba1c1-cb03-4848-b9db-6a8a06017471" providerId="ADAL" clId="{EBC44C0A-2717-4468-863B-3C64995DBAB5}" dt="2022-05-05T20:05:38.122" v="80" actId="26606"/>
          <ac:spMkLst>
            <pc:docMk/>
            <pc:sldMk cId="4257056517" sldId="259"/>
            <ac:spMk id="121" creationId="{8651CFA9-6065-4243-AC48-858E359780B1}"/>
          </ac:spMkLst>
        </pc:spChg>
        <pc:spChg chg="add del">
          <ac:chgData name="Christoffer Berg" userId="29fba1c1-cb03-4848-b9db-6a8a06017471" providerId="ADAL" clId="{EBC44C0A-2717-4468-863B-3C64995DBAB5}" dt="2022-05-05T20:05:38.122" v="80" actId="26606"/>
          <ac:spMkLst>
            <pc:docMk/>
            <pc:sldMk cId="4257056517" sldId="259"/>
            <ac:spMk id="123" creationId="{37962AE0-6A1C-4B76-9D52-10E5E6D7D3BB}"/>
          </ac:spMkLst>
        </pc:spChg>
        <pc:spChg chg="add del">
          <ac:chgData name="Christoffer Berg" userId="29fba1c1-cb03-4848-b9db-6a8a06017471" providerId="ADAL" clId="{EBC44C0A-2717-4468-863B-3C64995DBAB5}" dt="2022-05-05T20:05:39.023" v="83" actId="26606"/>
          <ac:spMkLst>
            <pc:docMk/>
            <pc:sldMk cId="4257056517" sldId="259"/>
            <ac:spMk id="146" creationId="{8651CFA9-6065-4243-AC48-858E359780B1}"/>
          </ac:spMkLst>
        </pc:spChg>
        <pc:spChg chg="add del">
          <ac:chgData name="Christoffer Berg" userId="29fba1c1-cb03-4848-b9db-6a8a06017471" providerId="ADAL" clId="{EBC44C0A-2717-4468-863B-3C64995DBAB5}" dt="2022-05-05T20:05:39.023" v="83" actId="26606"/>
          <ac:spMkLst>
            <pc:docMk/>
            <pc:sldMk cId="4257056517" sldId="259"/>
            <ac:spMk id="147" creationId="{37962AE0-6A1C-4B76-9D52-10E5E6D7D3BB}"/>
          </ac:spMkLst>
        </pc:spChg>
        <pc:spChg chg="add mod">
          <ac:chgData name="Christoffer Berg" userId="29fba1c1-cb03-4848-b9db-6a8a06017471" providerId="ADAL" clId="{EBC44C0A-2717-4468-863B-3C64995DBAB5}" dt="2022-05-05T20:04:34.986" v="13"/>
          <ac:spMkLst>
            <pc:docMk/>
            <pc:sldMk cId="4257056517" sldId="259"/>
            <ac:spMk id="152" creationId="{575B4C24-464B-C409-BE1A-07A76E0C698A}"/>
          </ac:spMkLst>
        </pc:spChg>
        <pc:spChg chg="add del">
          <ac:chgData name="Christoffer Berg" userId="29fba1c1-cb03-4848-b9db-6a8a06017471" providerId="ADAL" clId="{EBC44C0A-2717-4468-863B-3C64995DBAB5}" dt="2022-05-05T20:05:40.811" v="86" actId="26606"/>
          <ac:spMkLst>
            <pc:docMk/>
            <pc:sldMk cId="4257056517" sldId="259"/>
            <ac:spMk id="168" creationId="{8651CFA9-6065-4243-AC48-858E359780B1}"/>
          </ac:spMkLst>
        </pc:spChg>
        <pc:spChg chg="add del">
          <ac:chgData name="Christoffer Berg" userId="29fba1c1-cb03-4848-b9db-6a8a06017471" providerId="ADAL" clId="{EBC44C0A-2717-4468-863B-3C64995DBAB5}" dt="2022-05-05T20:05:40.811" v="86" actId="26606"/>
          <ac:spMkLst>
            <pc:docMk/>
            <pc:sldMk cId="4257056517" sldId="259"/>
            <ac:spMk id="169" creationId="{37962AE0-6A1C-4B76-9D52-10E5E6D7D3BB}"/>
          </ac:spMkLst>
        </pc:spChg>
        <pc:spChg chg="add del">
          <ac:chgData name="Christoffer Berg" userId="29fba1c1-cb03-4848-b9db-6a8a06017471" providerId="ADAL" clId="{EBC44C0A-2717-4468-863B-3C64995DBAB5}" dt="2022-05-05T20:05:41.586" v="89" actId="26606"/>
          <ac:spMkLst>
            <pc:docMk/>
            <pc:sldMk cId="4257056517" sldId="259"/>
            <ac:spMk id="189" creationId="{8651CFA9-6065-4243-AC48-858E359780B1}"/>
          </ac:spMkLst>
        </pc:spChg>
        <pc:spChg chg="add del">
          <ac:chgData name="Christoffer Berg" userId="29fba1c1-cb03-4848-b9db-6a8a06017471" providerId="ADAL" clId="{EBC44C0A-2717-4468-863B-3C64995DBAB5}" dt="2022-05-05T20:05:41.586" v="89" actId="26606"/>
          <ac:spMkLst>
            <pc:docMk/>
            <pc:sldMk cId="4257056517" sldId="259"/>
            <ac:spMk id="190" creationId="{37962AE0-6A1C-4B76-9D52-10E5E6D7D3BB}"/>
          </ac:spMkLst>
        </pc:spChg>
        <pc:spChg chg="add del">
          <ac:chgData name="Christoffer Berg" userId="29fba1c1-cb03-4848-b9db-6a8a06017471" providerId="ADAL" clId="{EBC44C0A-2717-4468-863B-3C64995DBAB5}" dt="2022-05-05T20:05:45.876" v="92" actId="26606"/>
          <ac:spMkLst>
            <pc:docMk/>
            <pc:sldMk cId="4257056517" sldId="259"/>
            <ac:spMk id="210" creationId="{8651CFA9-6065-4243-AC48-858E359780B1}"/>
          </ac:spMkLst>
        </pc:spChg>
        <pc:spChg chg="add del">
          <ac:chgData name="Christoffer Berg" userId="29fba1c1-cb03-4848-b9db-6a8a06017471" providerId="ADAL" clId="{EBC44C0A-2717-4468-863B-3C64995DBAB5}" dt="2022-05-05T20:05:45.876" v="92" actId="26606"/>
          <ac:spMkLst>
            <pc:docMk/>
            <pc:sldMk cId="4257056517" sldId="259"/>
            <ac:spMk id="211" creationId="{37962AE0-6A1C-4B76-9D52-10E5E6D7D3BB}"/>
          </ac:spMkLst>
        </pc:spChg>
        <pc:spChg chg="add del">
          <ac:chgData name="Christoffer Berg" userId="29fba1c1-cb03-4848-b9db-6a8a06017471" providerId="ADAL" clId="{EBC44C0A-2717-4468-863B-3C64995DBAB5}" dt="2022-05-05T20:05:47.049" v="94" actId="26606"/>
          <ac:spMkLst>
            <pc:docMk/>
            <pc:sldMk cId="4257056517" sldId="259"/>
            <ac:spMk id="231" creationId="{8651CFA9-6065-4243-AC48-858E359780B1}"/>
          </ac:spMkLst>
        </pc:spChg>
        <pc:spChg chg="add del">
          <ac:chgData name="Christoffer Berg" userId="29fba1c1-cb03-4848-b9db-6a8a06017471" providerId="ADAL" clId="{EBC44C0A-2717-4468-863B-3C64995DBAB5}" dt="2022-05-05T20:05:47.049" v="94" actId="26606"/>
          <ac:spMkLst>
            <pc:docMk/>
            <pc:sldMk cId="4257056517" sldId="259"/>
            <ac:spMk id="232" creationId="{37962AE0-6A1C-4B76-9D52-10E5E6D7D3BB}"/>
          </ac:spMkLst>
        </pc:spChg>
        <pc:spChg chg="add del">
          <ac:chgData name="Christoffer Berg" userId="29fba1c1-cb03-4848-b9db-6a8a06017471" providerId="ADAL" clId="{EBC44C0A-2717-4468-863B-3C64995DBAB5}" dt="2022-05-05T20:05:49.421" v="96" actId="26606"/>
          <ac:spMkLst>
            <pc:docMk/>
            <pc:sldMk cId="4257056517" sldId="259"/>
            <ac:spMk id="236" creationId="{8651CFA9-6065-4243-AC48-858E359780B1}"/>
          </ac:spMkLst>
        </pc:spChg>
        <pc:spChg chg="add del">
          <ac:chgData name="Christoffer Berg" userId="29fba1c1-cb03-4848-b9db-6a8a06017471" providerId="ADAL" clId="{EBC44C0A-2717-4468-863B-3C64995DBAB5}" dt="2022-05-05T20:05:49.421" v="96" actId="26606"/>
          <ac:spMkLst>
            <pc:docMk/>
            <pc:sldMk cId="4257056517" sldId="259"/>
            <ac:spMk id="237" creationId="{37962AE0-6A1C-4B76-9D52-10E5E6D7D3BB}"/>
          </ac:spMkLst>
        </pc:spChg>
        <pc:spChg chg="add">
          <ac:chgData name="Christoffer Berg" userId="29fba1c1-cb03-4848-b9db-6a8a06017471" providerId="ADAL" clId="{EBC44C0A-2717-4468-863B-3C64995DBAB5}" dt="2022-05-05T20:05:49.487" v="97" actId="26606"/>
          <ac:spMkLst>
            <pc:docMk/>
            <pc:sldMk cId="4257056517" sldId="259"/>
            <ac:spMk id="257" creationId="{8651CFA9-6065-4243-AC48-858E359780B1}"/>
          </ac:spMkLst>
        </pc:spChg>
        <pc:spChg chg="add">
          <ac:chgData name="Christoffer Berg" userId="29fba1c1-cb03-4848-b9db-6a8a06017471" providerId="ADAL" clId="{EBC44C0A-2717-4468-863B-3C64995DBAB5}" dt="2022-05-05T20:05:49.487" v="97" actId="26606"/>
          <ac:spMkLst>
            <pc:docMk/>
            <pc:sldMk cId="4257056517" sldId="259"/>
            <ac:spMk id="258" creationId="{37962AE0-6A1C-4B76-9D52-10E5E6D7D3BB}"/>
          </ac:spMkLst>
        </pc:spChg>
        <pc:grpChg chg="del">
          <ac:chgData name="Christoffer Berg" userId="29fba1c1-cb03-4848-b9db-6a8a06017471" providerId="ADAL" clId="{EBC44C0A-2717-4468-863B-3C64995DBAB5}" dt="2022-05-05T20:04:43.101" v="14" actId="26606"/>
          <ac:grpSpMkLst>
            <pc:docMk/>
            <pc:sldMk cId="4257056517" sldId="259"/>
            <ac:grpSpMk id="69" creationId="{465E612B-616F-44E5-A649-F2B268BA35CC}"/>
          </ac:grpSpMkLst>
        </pc:grpChg>
        <pc:grpChg chg="del">
          <ac:chgData name="Christoffer Berg" userId="29fba1c1-cb03-4848-b9db-6a8a06017471" providerId="ADAL" clId="{EBC44C0A-2717-4468-863B-3C64995DBAB5}" dt="2022-05-05T20:04:43.101" v="14" actId="26606"/>
          <ac:grpSpMkLst>
            <pc:docMk/>
            <pc:sldMk cId="4257056517" sldId="259"/>
            <ac:grpSpMk id="79" creationId="{ADB812D4-854E-4DD6-A613-797C10E75225}"/>
          </ac:grpSpMkLst>
        </pc:grpChg>
        <pc:grpChg chg="add del">
          <ac:chgData name="Christoffer Berg" userId="29fba1c1-cb03-4848-b9db-6a8a06017471" providerId="ADAL" clId="{EBC44C0A-2717-4468-863B-3C64995DBAB5}" dt="2022-05-05T20:05:49.487" v="97" actId="26606"/>
          <ac:grpSpMkLst>
            <pc:docMk/>
            <pc:sldMk cId="4257056517" sldId="259"/>
            <ac:grpSpMk id="97" creationId="{F73EC8D8-C118-4A24-B3A2-F22636F209B4}"/>
          </ac:grpSpMkLst>
        </pc:grpChg>
        <pc:grpChg chg="add del">
          <ac:chgData name="Christoffer Berg" userId="29fba1c1-cb03-4848-b9db-6a8a06017471" providerId="ADAL" clId="{EBC44C0A-2717-4468-863B-3C64995DBAB5}" dt="2022-05-05T20:05:49.487" v="97" actId="26606"/>
          <ac:grpSpMkLst>
            <pc:docMk/>
            <pc:sldMk cId="4257056517" sldId="259"/>
            <ac:grpSpMk id="107" creationId="{3BA0B410-FA41-4CD6-A923-146E029BBB25}"/>
          </ac:grpSpMkLst>
        </pc:grpChg>
        <pc:grpChg chg="mod replId">
          <ac:chgData name="Christoffer Berg" userId="29fba1c1-cb03-4848-b9db-6a8a06017471" providerId="ADAL" clId="{EBC44C0A-2717-4468-863B-3C64995DBAB5}" dt="2022-05-05T20:05:45.876" v="92" actId="26606"/>
          <ac:grpSpMkLst>
            <pc:docMk/>
            <pc:sldMk cId="4257056517" sldId="259"/>
            <ac:grpSpMk id="108" creationId="{2448B270-CA89-4A7C-8CFC-8237ED03AE13}"/>
          </ac:grpSpMkLst>
        </pc:grpChg>
        <pc:grpChg chg="add del">
          <ac:chgData name="Christoffer Berg" userId="29fba1c1-cb03-4848-b9db-6a8a06017471" providerId="ADAL" clId="{EBC44C0A-2717-4468-863B-3C64995DBAB5}" dt="2022-05-05T20:05:38.122" v="80" actId="26606"/>
          <ac:grpSpMkLst>
            <pc:docMk/>
            <pc:sldMk cId="4257056517" sldId="259"/>
            <ac:grpSpMk id="125" creationId="{ED60728C-88AF-4686-B927-4D16FCA61202}"/>
          </ac:grpSpMkLst>
        </pc:grpChg>
        <pc:grpChg chg="add del">
          <ac:chgData name="Christoffer Berg" userId="29fba1c1-cb03-4848-b9db-6a8a06017471" providerId="ADAL" clId="{EBC44C0A-2717-4468-863B-3C64995DBAB5}" dt="2022-05-05T20:05:38.122" v="80" actId="26606"/>
          <ac:grpSpMkLst>
            <pc:docMk/>
            <pc:sldMk cId="4257056517" sldId="259"/>
            <ac:grpSpMk id="135" creationId="{E29543BC-4F82-4E07-AB0A-5F4630678500}"/>
          </ac:grpSpMkLst>
        </pc:grpChg>
        <pc:grpChg chg="add del">
          <ac:chgData name="Christoffer Berg" userId="29fba1c1-cb03-4848-b9db-6a8a06017471" providerId="ADAL" clId="{EBC44C0A-2717-4468-863B-3C64995DBAB5}" dt="2022-05-05T20:05:39.023" v="83" actId="26606"/>
          <ac:grpSpMkLst>
            <pc:docMk/>
            <pc:sldMk cId="4257056517" sldId="259"/>
            <ac:grpSpMk id="148" creationId="{F73EC8D8-C118-4A24-B3A2-F22636F209B4}"/>
          </ac:grpSpMkLst>
        </pc:grpChg>
        <pc:grpChg chg="add del">
          <ac:chgData name="Christoffer Berg" userId="29fba1c1-cb03-4848-b9db-6a8a06017471" providerId="ADAL" clId="{EBC44C0A-2717-4468-863B-3C64995DBAB5}" dt="2022-05-05T20:05:39.023" v="83" actId="26606"/>
          <ac:grpSpMkLst>
            <pc:docMk/>
            <pc:sldMk cId="4257056517" sldId="259"/>
            <ac:grpSpMk id="158" creationId="{3BA0B410-FA41-4CD6-A923-146E029BBB25}"/>
          </ac:grpSpMkLst>
        </pc:grpChg>
        <pc:grpChg chg="add del">
          <ac:chgData name="Christoffer Berg" userId="29fba1c1-cb03-4848-b9db-6a8a06017471" providerId="ADAL" clId="{EBC44C0A-2717-4468-863B-3C64995DBAB5}" dt="2022-05-05T20:05:40.811" v="86" actId="26606"/>
          <ac:grpSpMkLst>
            <pc:docMk/>
            <pc:sldMk cId="4257056517" sldId="259"/>
            <ac:grpSpMk id="170" creationId="{F73EC8D8-C118-4A24-B3A2-F22636F209B4}"/>
          </ac:grpSpMkLst>
        </pc:grpChg>
        <pc:grpChg chg="add del">
          <ac:chgData name="Christoffer Berg" userId="29fba1c1-cb03-4848-b9db-6a8a06017471" providerId="ADAL" clId="{EBC44C0A-2717-4468-863B-3C64995DBAB5}" dt="2022-05-05T20:05:40.811" v="86" actId="26606"/>
          <ac:grpSpMkLst>
            <pc:docMk/>
            <pc:sldMk cId="4257056517" sldId="259"/>
            <ac:grpSpMk id="179" creationId="{3BA0B410-FA41-4CD6-A923-146E029BBB25}"/>
          </ac:grpSpMkLst>
        </pc:grpChg>
        <pc:grpChg chg="add del">
          <ac:chgData name="Christoffer Berg" userId="29fba1c1-cb03-4848-b9db-6a8a06017471" providerId="ADAL" clId="{EBC44C0A-2717-4468-863B-3C64995DBAB5}" dt="2022-05-05T20:05:41.586" v="89" actId="26606"/>
          <ac:grpSpMkLst>
            <pc:docMk/>
            <pc:sldMk cId="4257056517" sldId="259"/>
            <ac:grpSpMk id="191" creationId="{F73EC8D8-C118-4A24-B3A2-F22636F209B4}"/>
          </ac:grpSpMkLst>
        </pc:grpChg>
        <pc:grpChg chg="add del">
          <ac:chgData name="Christoffer Berg" userId="29fba1c1-cb03-4848-b9db-6a8a06017471" providerId="ADAL" clId="{EBC44C0A-2717-4468-863B-3C64995DBAB5}" dt="2022-05-05T20:05:41.586" v="89" actId="26606"/>
          <ac:grpSpMkLst>
            <pc:docMk/>
            <pc:sldMk cId="4257056517" sldId="259"/>
            <ac:grpSpMk id="200" creationId="{3BA0B410-FA41-4CD6-A923-146E029BBB25}"/>
          </ac:grpSpMkLst>
        </pc:grpChg>
        <pc:grpChg chg="add del">
          <ac:chgData name="Christoffer Berg" userId="29fba1c1-cb03-4848-b9db-6a8a06017471" providerId="ADAL" clId="{EBC44C0A-2717-4468-863B-3C64995DBAB5}" dt="2022-05-05T20:05:45.876" v="92" actId="26606"/>
          <ac:grpSpMkLst>
            <pc:docMk/>
            <pc:sldMk cId="4257056517" sldId="259"/>
            <ac:grpSpMk id="212" creationId="{F73EC8D8-C118-4A24-B3A2-F22636F209B4}"/>
          </ac:grpSpMkLst>
        </pc:grpChg>
        <pc:grpChg chg="add del">
          <ac:chgData name="Christoffer Berg" userId="29fba1c1-cb03-4848-b9db-6a8a06017471" providerId="ADAL" clId="{EBC44C0A-2717-4468-863B-3C64995DBAB5}" dt="2022-05-05T20:05:45.876" v="92" actId="26606"/>
          <ac:grpSpMkLst>
            <pc:docMk/>
            <pc:sldMk cId="4257056517" sldId="259"/>
            <ac:grpSpMk id="221" creationId="{3BA0B410-FA41-4CD6-A923-146E029BBB25}"/>
          </ac:grpSpMkLst>
        </pc:grpChg>
        <pc:grpChg chg="add del">
          <ac:chgData name="Christoffer Berg" userId="29fba1c1-cb03-4848-b9db-6a8a06017471" providerId="ADAL" clId="{EBC44C0A-2717-4468-863B-3C64995DBAB5}" dt="2022-05-05T20:05:47.049" v="94" actId="26606"/>
          <ac:grpSpMkLst>
            <pc:docMk/>
            <pc:sldMk cId="4257056517" sldId="259"/>
            <ac:grpSpMk id="233" creationId="{465E612B-616F-44E5-A649-F2B268BA35CC}"/>
          </ac:grpSpMkLst>
        </pc:grpChg>
        <pc:grpChg chg="add del">
          <ac:chgData name="Christoffer Berg" userId="29fba1c1-cb03-4848-b9db-6a8a06017471" providerId="ADAL" clId="{EBC44C0A-2717-4468-863B-3C64995DBAB5}" dt="2022-05-05T20:05:47.049" v="94" actId="26606"/>
          <ac:grpSpMkLst>
            <pc:docMk/>
            <pc:sldMk cId="4257056517" sldId="259"/>
            <ac:grpSpMk id="234" creationId="{ADB812D4-854E-4DD6-A613-797C10E75225}"/>
          </ac:grpSpMkLst>
        </pc:grpChg>
        <pc:grpChg chg="add del">
          <ac:chgData name="Christoffer Berg" userId="29fba1c1-cb03-4848-b9db-6a8a06017471" providerId="ADAL" clId="{EBC44C0A-2717-4468-863B-3C64995DBAB5}" dt="2022-05-05T20:05:49.421" v="96" actId="26606"/>
          <ac:grpSpMkLst>
            <pc:docMk/>
            <pc:sldMk cId="4257056517" sldId="259"/>
            <ac:grpSpMk id="238" creationId="{32D15CB3-AC64-41F7-86F8-22A111F3DC24}"/>
          </ac:grpSpMkLst>
        </pc:grpChg>
        <pc:grpChg chg="add del">
          <ac:chgData name="Christoffer Berg" userId="29fba1c1-cb03-4848-b9db-6a8a06017471" providerId="ADAL" clId="{EBC44C0A-2717-4468-863B-3C64995DBAB5}" dt="2022-05-05T20:05:49.421" v="96" actId="26606"/>
          <ac:grpSpMkLst>
            <pc:docMk/>
            <pc:sldMk cId="4257056517" sldId="259"/>
            <ac:grpSpMk id="247" creationId="{921D9B61-CDA2-49D1-82AA-534691496FE5}"/>
          </ac:grpSpMkLst>
        </pc:grpChg>
        <pc:grpChg chg="add">
          <ac:chgData name="Christoffer Berg" userId="29fba1c1-cb03-4848-b9db-6a8a06017471" providerId="ADAL" clId="{EBC44C0A-2717-4468-863B-3C64995DBAB5}" dt="2022-05-05T20:05:49.487" v="97" actId="26606"/>
          <ac:grpSpMkLst>
            <pc:docMk/>
            <pc:sldMk cId="4257056517" sldId="259"/>
            <ac:grpSpMk id="259" creationId="{32D15CB3-AC64-41F7-86F8-22A111F3DC24}"/>
          </ac:grpSpMkLst>
        </pc:grpChg>
        <pc:grpChg chg="add">
          <ac:chgData name="Christoffer Berg" userId="29fba1c1-cb03-4848-b9db-6a8a06017471" providerId="ADAL" clId="{EBC44C0A-2717-4468-863B-3C64995DBAB5}" dt="2022-05-05T20:05:49.487" v="97" actId="26606"/>
          <ac:grpSpMkLst>
            <pc:docMk/>
            <pc:sldMk cId="4257056517" sldId="259"/>
            <ac:grpSpMk id="260" creationId="{921D9B61-CDA2-49D1-82AA-534691496FE5}"/>
          </ac:grpSpMkLst>
        </pc:grpChg>
        <pc:graphicFrameChg chg="mod modGraphic">
          <ac:chgData name="Christoffer Berg" userId="29fba1c1-cb03-4848-b9db-6a8a06017471" providerId="ADAL" clId="{EBC44C0A-2717-4468-863B-3C64995DBAB5}" dt="2022-05-05T20:05:49.487" v="97" actId="26606"/>
          <ac:graphicFrameMkLst>
            <pc:docMk/>
            <pc:sldMk cId="4257056517" sldId="259"/>
            <ac:graphicFrameMk id="7" creationId="{C4C70101-8ECF-8836-5AC0-66A594D68CC6}"/>
          </ac:graphicFrameMkLst>
        </pc:graphicFrameChg>
      </pc:sldChg>
      <pc:sldChg chg="modNotesTx">
        <pc:chgData name="Christoffer Berg" userId="29fba1c1-cb03-4848-b9db-6a8a06017471" providerId="ADAL" clId="{EBC44C0A-2717-4468-863B-3C64995DBAB5}" dt="2022-05-06T08:59:40.450" v="367" actId="20577"/>
        <pc:sldMkLst>
          <pc:docMk/>
          <pc:sldMk cId="3791847248" sldId="260"/>
        </pc:sldMkLst>
      </pc:sldChg>
      <pc:sldChg chg="modNotesTx">
        <pc:chgData name="Christoffer Berg" userId="29fba1c1-cb03-4848-b9db-6a8a06017471" providerId="ADAL" clId="{EBC44C0A-2717-4468-863B-3C64995DBAB5}" dt="2022-05-06T08:59:29.376" v="334" actId="20577"/>
        <pc:sldMkLst>
          <pc:docMk/>
          <pc:sldMk cId="2063005322" sldId="261"/>
        </pc:sldMkLst>
      </pc:sldChg>
      <pc:sldChg chg="modNotesTx">
        <pc:chgData name="Christoffer Berg" userId="29fba1c1-cb03-4848-b9db-6a8a06017471" providerId="ADAL" clId="{EBC44C0A-2717-4468-863B-3C64995DBAB5}" dt="2022-05-06T08:59:43.714" v="372" actId="20577"/>
        <pc:sldMkLst>
          <pc:docMk/>
          <pc:sldMk cId="688633803" sldId="262"/>
        </pc:sldMkLst>
      </pc:sldChg>
      <pc:sldChg chg="modNotesTx">
        <pc:chgData name="Christoffer Berg" userId="29fba1c1-cb03-4848-b9db-6a8a06017471" providerId="ADAL" clId="{EBC44C0A-2717-4468-863B-3C64995DBAB5}" dt="2022-05-06T08:59:45.764" v="377" actId="20577"/>
        <pc:sldMkLst>
          <pc:docMk/>
          <pc:sldMk cId="1928817133" sldId="263"/>
        </pc:sldMkLst>
      </pc:sldChg>
      <pc:sldChg chg="del">
        <pc:chgData name="Christoffer Berg" userId="29fba1c1-cb03-4848-b9db-6a8a06017471" providerId="ADAL" clId="{EBC44C0A-2717-4468-863B-3C64995DBAB5}" dt="2022-05-05T20:04:11.523" v="9" actId="47"/>
        <pc:sldMkLst>
          <pc:docMk/>
          <pc:sldMk cId="909761915" sldId="264"/>
        </pc:sldMkLst>
      </pc:sldChg>
      <pc:sldChg chg="modSp mod ord modNotesTx">
        <pc:chgData name="Christoffer Berg" userId="29fba1c1-cb03-4848-b9db-6a8a06017471" providerId="ADAL" clId="{EBC44C0A-2717-4468-863B-3C64995DBAB5}" dt="2022-05-14T13:17:22.431" v="412"/>
        <pc:sldMkLst>
          <pc:docMk/>
          <pc:sldMk cId="44235957" sldId="265"/>
        </pc:sldMkLst>
        <pc:spChg chg="mod">
          <ac:chgData name="Christoffer Berg" userId="29fba1c1-cb03-4848-b9db-6a8a06017471" providerId="ADAL" clId="{EBC44C0A-2717-4468-863B-3C64995DBAB5}" dt="2022-05-06T08:46:53.029" v="270" actId="27636"/>
          <ac:spMkLst>
            <pc:docMk/>
            <pc:sldMk cId="44235957" sldId="265"/>
            <ac:spMk id="4" creationId="{C6AB563B-D318-CDC7-8F8A-9C00CD7EFD4E}"/>
          </ac:spMkLst>
        </pc:spChg>
        <pc:spChg chg="mod">
          <ac:chgData name="Christoffer Berg" userId="29fba1c1-cb03-4848-b9db-6a8a06017471" providerId="ADAL" clId="{EBC44C0A-2717-4468-863B-3C64995DBAB5}" dt="2022-05-06T08:46:20.008" v="247" actId="20577"/>
          <ac:spMkLst>
            <pc:docMk/>
            <pc:sldMk cId="44235957" sldId="265"/>
            <ac:spMk id="5" creationId="{24CD521E-D854-B840-609E-091BD7C387B2}"/>
          </ac:spMkLst>
        </pc:spChg>
        <pc:spChg chg="mod">
          <ac:chgData name="Christoffer Berg" userId="29fba1c1-cb03-4848-b9db-6a8a06017471" providerId="ADAL" clId="{EBC44C0A-2717-4468-863B-3C64995DBAB5}" dt="2022-05-06T08:46:55.490" v="271" actId="21"/>
          <ac:spMkLst>
            <pc:docMk/>
            <pc:sldMk cId="44235957" sldId="265"/>
            <ac:spMk id="6" creationId="{298D9015-16AE-AE79-7C8E-69CD6F686165}"/>
          </ac:spMkLst>
        </pc:spChg>
      </pc:sldChg>
      <pc:sldChg chg="modSp mod modNotesTx">
        <pc:chgData name="Christoffer Berg" userId="29fba1c1-cb03-4848-b9db-6a8a06017471" providerId="ADAL" clId="{EBC44C0A-2717-4468-863B-3C64995DBAB5}" dt="2022-05-06T09:05:40.108" v="410" actId="20577"/>
        <pc:sldMkLst>
          <pc:docMk/>
          <pc:sldMk cId="4191802294" sldId="266"/>
        </pc:sldMkLst>
        <pc:spChg chg="mod">
          <ac:chgData name="Christoffer Berg" userId="29fba1c1-cb03-4848-b9db-6a8a06017471" providerId="ADAL" clId="{EBC44C0A-2717-4468-863B-3C64995DBAB5}" dt="2022-05-06T08:47:21.033" v="285" actId="20577"/>
          <ac:spMkLst>
            <pc:docMk/>
            <pc:sldMk cId="4191802294" sldId="266"/>
            <ac:spMk id="5" creationId="{DFD6C1BA-F76C-71D5-6F7C-70CD139C6B25}"/>
          </ac:spMkLst>
        </pc:spChg>
        <pc:spChg chg="mod">
          <ac:chgData name="Christoffer Berg" userId="29fba1c1-cb03-4848-b9db-6a8a06017471" providerId="ADAL" clId="{EBC44C0A-2717-4468-863B-3C64995DBAB5}" dt="2022-05-06T09:05:40.108" v="410" actId="20577"/>
          <ac:spMkLst>
            <pc:docMk/>
            <pc:sldMk cId="4191802294" sldId="266"/>
            <ac:spMk id="6" creationId="{4273EE72-259A-35ED-53FE-A3BF67ADD0E1}"/>
          </ac:spMkLst>
        </pc:spChg>
      </pc:sldChg>
    </pc:docChg>
  </pc:docChgLst>
  <pc:docChgLst>
    <pc:chgData name="Elias Helgren Dahl" userId="S::elia0700@elev.tec.dk::7a875405-8f17-41d4-ab07-57b40172ed03" providerId="AD" clId="Web-{CFA71D36-6E37-E463-A4DD-200F91B22153}"/>
    <pc:docChg chg="sldOrd">
      <pc:chgData name="Elias Helgren Dahl" userId="S::elia0700@elev.tec.dk::7a875405-8f17-41d4-ab07-57b40172ed03" providerId="AD" clId="Web-{CFA71D36-6E37-E463-A4DD-200F91B22153}" dt="2022-05-06T09:07:54.545" v="0"/>
      <pc:docMkLst>
        <pc:docMk/>
      </pc:docMkLst>
      <pc:sldChg chg="ord">
        <pc:chgData name="Elias Helgren Dahl" userId="S::elia0700@elev.tec.dk::7a875405-8f17-41d4-ab07-57b40172ed03" providerId="AD" clId="Web-{CFA71D36-6E37-E463-A4DD-200F91B22153}" dt="2022-05-06T09:07:54.545" v="0"/>
        <pc:sldMkLst>
          <pc:docMk/>
          <pc:sldMk cId="4191802294" sldId="266"/>
        </pc:sldMkLst>
      </pc:sldChg>
    </pc:docChg>
  </pc:docChgLst>
  <pc:docChgLst>
    <pc:chgData name="Elias Helgren Dahl" userId="S::elia0700@elev.tec.dk::7a875405-8f17-41d4-ab07-57b40172ed03" providerId="AD" clId="Web-{AB982441-C688-463D-8C79-2159648D554B}"/>
    <pc:docChg chg="modSld">
      <pc:chgData name="Elias Helgren Dahl" userId="S::elia0700@elev.tec.dk::7a875405-8f17-41d4-ab07-57b40172ed03" providerId="AD" clId="Web-{AB982441-C688-463D-8C79-2159648D554B}" dt="2022-05-06T06:24:13.331" v="12" actId="14100"/>
      <pc:docMkLst>
        <pc:docMk/>
      </pc:docMkLst>
      <pc:sldChg chg="addSp delSp modSp mod setBg">
        <pc:chgData name="Elias Helgren Dahl" userId="S::elia0700@elev.tec.dk::7a875405-8f17-41d4-ab07-57b40172ed03" providerId="AD" clId="Web-{AB982441-C688-463D-8C79-2159648D554B}" dt="2022-05-06T06:24:13.331" v="12" actId="14100"/>
        <pc:sldMkLst>
          <pc:docMk/>
          <pc:sldMk cId="3791847248" sldId="260"/>
        </pc:sldMkLst>
        <pc:spChg chg="mod ord">
          <ac:chgData name="Elias Helgren Dahl" userId="S::elia0700@elev.tec.dk::7a875405-8f17-41d4-ab07-57b40172ed03" providerId="AD" clId="Web-{AB982441-C688-463D-8C79-2159648D554B}" dt="2022-05-06T06:24:03.737" v="11" actId="1076"/>
          <ac:spMkLst>
            <pc:docMk/>
            <pc:sldMk cId="3791847248" sldId="260"/>
            <ac:spMk id="2" creationId="{DD4D953A-3631-FFB7-8CCA-1EFC63A953C5}"/>
          </ac:spMkLst>
        </pc:spChg>
        <pc:spChg chg="add del">
          <ac:chgData name="Elias Helgren Dahl" userId="S::elia0700@elev.tec.dk::7a875405-8f17-41d4-ab07-57b40172ed03" providerId="AD" clId="Web-{AB982441-C688-463D-8C79-2159648D554B}" dt="2022-05-06T06:23:27.111" v="4"/>
          <ac:spMkLst>
            <pc:docMk/>
            <pc:sldMk cId="3791847248" sldId="260"/>
            <ac:spMk id="3" creationId="{EA142A91-B854-0F7D-0677-C9449659EF64}"/>
          </ac:spMkLst>
        </pc:spChg>
        <pc:spChg chg="add">
          <ac:chgData name="Elias Helgren Dahl" userId="S::elia0700@elev.tec.dk::7a875405-8f17-41d4-ab07-57b40172ed03" providerId="AD" clId="Web-{AB982441-C688-463D-8C79-2159648D554B}" dt="2022-05-06T06:23:42.752" v="5"/>
          <ac:spMkLst>
            <pc:docMk/>
            <pc:sldMk cId="3791847248" sldId="260"/>
            <ac:spMk id="6" creationId="{247A131F-D5DE-41A5-B4CF-4F345319B40B}"/>
          </ac:spMkLst>
        </pc:spChg>
        <pc:spChg chg="add">
          <ac:chgData name="Elias Helgren Dahl" userId="S::elia0700@elev.tec.dk::7a875405-8f17-41d4-ab07-57b40172ed03" providerId="AD" clId="Web-{AB982441-C688-463D-8C79-2159648D554B}" dt="2022-05-06T06:23:42.752" v="5"/>
          <ac:spMkLst>
            <pc:docMk/>
            <pc:sldMk cId="3791847248" sldId="260"/>
            <ac:spMk id="7" creationId="{3AF4666D-BD98-40A5-A75F-478B982010B2}"/>
          </ac:spMkLst>
        </pc:spChg>
        <pc:spChg chg="add">
          <ac:chgData name="Elias Helgren Dahl" userId="S::elia0700@elev.tec.dk::7a875405-8f17-41d4-ab07-57b40172ed03" providerId="AD" clId="Web-{AB982441-C688-463D-8C79-2159648D554B}" dt="2022-05-06T06:23:42.752" v="5"/>
          <ac:spMkLst>
            <pc:docMk/>
            <pc:sldMk cId="3791847248" sldId="260"/>
            <ac:spMk id="8" creationId="{68680585-71F9-4721-A998-4974171D2EB4}"/>
          </ac:spMkLst>
        </pc:spChg>
        <pc:spChg chg="add del">
          <ac:chgData name="Elias Helgren Dahl" userId="S::elia0700@elev.tec.dk::7a875405-8f17-41d4-ab07-57b40172ed03" providerId="AD" clId="Web-{AB982441-C688-463D-8C79-2159648D554B}" dt="2022-05-06T06:23:17.454" v="2"/>
          <ac:spMkLst>
            <pc:docMk/>
            <pc:sldMk cId="3791847248" sldId="260"/>
            <ac:spMk id="9" creationId="{247A131F-D5DE-41A5-B4CF-4F345319B40B}"/>
          </ac:spMkLst>
        </pc:spChg>
        <pc:spChg chg="add">
          <ac:chgData name="Elias Helgren Dahl" userId="S::elia0700@elev.tec.dk::7a875405-8f17-41d4-ab07-57b40172ed03" providerId="AD" clId="Web-{AB982441-C688-463D-8C79-2159648D554B}" dt="2022-05-06T06:23:42.752" v="5"/>
          <ac:spMkLst>
            <pc:docMk/>
            <pc:sldMk cId="3791847248" sldId="260"/>
            <ac:spMk id="10" creationId="{12BC95C2-2EEC-4F59-ABA8-660B0D059CCF}"/>
          </ac:spMkLst>
        </pc:spChg>
        <pc:spChg chg="add del">
          <ac:chgData name="Elias Helgren Dahl" userId="S::elia0700@elev.tec.dk::7a875405-8f17-41d4-ab07-57b40172ed03" providerId="AD" clId="Web-{AB982441-C688-463D-8C79-2159648D554B}" dt="2022-05-06T06:23:17.454" v="2"/>
          <ac:spMkLst>
            <pc:docMk/>
            <pc:sldMk cId="3791847248" sldId="260"/>
            <ac:spMk id="11" creationId="{3AF4666D-BD98-40A5-A75F-478B982010B2}"/>
          </ac:spMkLst>
        </pc:spChg>
        <pc:spChg chg="add del">
          <ac:chgData name="Elias Helgren Dahl" userId="S::elia0700@elev.tec.dk::7a875405-8f17-41d4-ab07-57b40172ed03" providerId="AD" clId="Web-{AB982441-C688-463D-8C79-2159648D554B}" dt="2022-05-06T06:23:17.454" v="2"/>
          <ac:spMkLst>
            <pc:docMk/>
            <pc:sldMk cId="3791847248" sldId="260"/>
            <ac:spMk id="13" creationId="{68680585-71F9-4721-A998-4974171D2EB4}"/>
          </ac:spMkLst>
        </pc:spChg>
        <pc:spChg chg="add del">
          <ac:chgData name="Elias Helgren Dahl" userId="S::elia0700@elev.tec.dk::7a875405-8f17-41d4-ab07-57b40172ed03" providerId="AD" clId="Web-{AB982441-C688-463D-8C79-2159648D554B}" dt="2022-05-06T06:23:17.454" v="2"/>
          <ac:spMkLst>
            <pc:docMk/>
            <pc:sldMk cId="3791847248" sldId="260"/>
            <ac:spMk id="15" creationId="{12BC95C2-2EEC-4F59-ABA8-660B0D059CCF}"/>
          </ac:spMkLst>
        </pc:spChg>
        <pc:spChg chg="add">
          <ac:chgData name="Elias Helgren Dahl" userId="S::elia0700@elev.tec.dk::7a875405-8f17-41d4-ab07-57b40172ed03" providerId="AD" clId="Web-{AB982441-C688-463D-8C79-2159648D554B}" dt="2022-05-06T06:23:42.752" v="5"/>
          <ac:spMkLst>
            <pc:docMk/>
            <pc:sldMk cId="3791847248" sldId="260"/>
            <ac:spMk id="16" creationId="{F1174801-1395-44C5-9B00-CCAC45C056E7}"/>
          </ac:spMkLst>
        </pc:spChg>
        <pc:spChg chg="add">
          <ac:chgData name="Elias Helgren Dahl" userId="S::elia0700@elev.tec.dk::7a875405-8f17-41d4-ab07-57b40172ed03" providerId="AD" clId="Web-{AB982441-C688-463D-8C79-2159648D554B}" dt="2022-05-06T06:23:42.752" v="5"/>
          <ac:spMkLst>
            <pc:docMk/>
            <pc:sldMk cId="3791847248" sldId="260"/>
            <ac:spMk id="25" creationId="{996DFAFB-BCE1-4BEC-82FB-D574234DEF0A}"/>
          </ac:spMkLst>
        </pc:spChg>
        <pc:spChg chg="add del">
          <ac:chgData name="Elias Helgren Dahl" userId="S::elia0700@elev.tec.dk::7a875405-8f17-41d4-ab07-57b40172ed03" providerId="AD" clId="Web-{AB982441-C688-463D-8C79-2159648D554B}" dt="2022-05-06T06:23:17.454" v="2"/>
          <ac:spMkLst>
            <pc:docMk/>
            <pc:sldMk cId="3791847248" sldId="260"/>
            <ac:spMk id="35" creationId="{F1174801-1395-44C5-9B00-CCAC45C056E7}"/>
          </ac:spMkLst>
        </pc:spChg>
        <pc:spChg chg="add del">
          <ac:chgData name="Elias Helgren Dahl" userId="S::elia0700@elev.tec.dk::7a875405-8f17-41d4-ab07-57b40172ed03" providerId="AD" clId="Web-{AB982441-C688-463D-8C79-2159648D554B}" dt="2022-05-06T06:23:17.454" v="2"/>
          <ac:spMkLst>
            <pc:docMk/>
            <pc:sldMk cId="3791847248" sldId="260"/>
            <ac:spMk id="37" creationId="{996DFAFB-BCE1-4BEC-82FB-D574234DEF0A}"/>
          </ac:spMkLst>
        </pc:spChg>
        <pc:spChg chg="add del">
          <ac:chgData name="Elias Helgren Dahl" userId="S::elia0700@elev.tec.dk::7a875405-8f17-41d4-ab07-57b40172ed03" providerId="AD" clId="Web-{AB982441-C688-463D-8C79-2159648D554B}" dt="2022-05-06T06:23:17.454" v="2"/>
          <ac:spMkLst>
            <pc:docMk/>
            <pc:sldMk cId="3791847248" sldId="260"/>
            <ac:spMk id="39" creationId="{8D2A0DB3-EF43-4032-9B27-954E12CCB688}"/>
          </ac:spMkLst>
        </pc:spChg>
        <pc:grpChg chg="add">
          <ac:chgData name="Elias Helgren Dahl" userId="S::elia0700@elev.tec.dk::7a875405-8f17-41d4-ab07-57b40172ed03" providerId="AD" clId="Web-{AB982441-C688-463D-8C79-2159648D554B}" dt="2022-05-06T06:23:42.752" v="5"/>
          <ac:grpSpMkLst>
            <pc:docMk/>
            <pc:sldMk cId="3791847248" sldId="260"/>
            <ac:grpSpMk id="12" creationId="{03E9870D-4BBA-43AF-8D44-BBADF020CFF6}"/>
          </ac:grpSpMkLst>
        </pc:grpChg>
        <pc:grpChg chg="add">
          <ac:chgData name="Elias Helgren Dahl" userId="S::elia0700@elev.tec.dk::7a875405-8f17-41d4-ab07-57b40172ed03" providerId="AD" clId="Web-{AB982441-C688-463D-8C79-2159648D554B}" dt="2022-05-06T06:23:42.752" v="5"/>
          <ac:grpSpMkLst>
            <pc:docMk/>
            <pc:sldMk cId="3791847248" sldId="260"/>
            <ac:grpSpMk id="14" creationId="{C3279E8D-2BAA-4CB1-834B-09FADD54DE56}"/>
          </ac:grpSpMkLst>
        </pc:grpChg>
        <pc:grpChg chg="add del">
          <ac:chgData name="Elias Helgren Dahl" userId="S::elia0700@elev.tec.dk::7a875405-8f17-41d4-ab07-57b40172ed03" providerId="AD" clId="Web-{AB982441-C688-463D-8C79-2159648D554B}" dt="2022-05-06T06:23:17.454" v="2"/>
          <ac:grpSpMkLst>
            <pc:docMk/>
            <pc:sldMk cId="3791847248" sldId="260"/>
            <ac:grpSpMk id="17" creationId="{03E9870D-4BBA-43AF-8D44-BBADF020CFF6}"/>
          </ac:grpSpMkLst>
        </pc:grpChg>
        <pc:grpChg chg="add del">
          <ac:chgData name="Elias Helgren Dahl" userId="S::elia0700@elev.tec.dk::7a875405-8f17-41d4-ab07-57b40172ed03" providerId="AD" clId="Web-{AB982441-C688-463D-8C79-2159648D554B}" dt="2022-05-06T06:23:17.454" v="2"/>
          <ac:grpSpMkLst>
            <pc:docMk/>
            <pc:sldMk cId="3791847248" sldId="260"/>
            <ac:grpSpMk id="26" creationId="{C3279E8D-2BAA-4CB1-834B-09FADD54DE56}"/>
          </ac:grpSpMkLst>
        </pc:grpChg>
        <pc:grpChg chg="add">
          <ac:chgData name="Elias Helgren Dahl" userId="S::elia0700@elev.tec.dk::7a875405-8f17-41d4-ab07-57b40172ed03" providerId="AD" clId="Web-{AB982441-C688-463D-8C79-2159648D554B}" dt="2022-05-06T06:23:42.752" v="5"/>
          <ac:grpSpMkLst>
            <pc:docMk/>
            <pc:sldMk cId="3791847248" sldId="260"/>
            <ac:grpSpMk id="34" creationId="{4210BA9D-B4AC-4A1D-B63B-44F10A9A7D49}"/>
          </ac:grpSpMkLst>
        </pc:grpChg>
        <pc:grpChg chg="add del">
          <ac:chgData name="Elias Helgren Dahl" userId="S::elia0700@elev.tec.dk::7a875405-8f17-41d4-ab07-57b40172ed03" providerId="AD" clId="Web-{AB982441-C688-463D-8C79-2159648D554B}" dt="2022-05-06T06:23:17.454" v="2"/>
          <ac:grpSpMkLst>
            <pc:docMk/>
            <pc:sldMk cId="3791847248" sldId="260"/>
            <ac:grpSpMk id="41" creationId="{18579DB9-24B0-487B-81E3-8D02AD5F8C81}"/>
          </ac:grpSpMkLst>
        </pc:grpChg>
        <pc:grpChg chg="add">
          <ac:chgData name="Elias Helgren Dahl" userId="S::elia0700@elev.tec.dk::7a875405-8f17-41d4-ab07-57b40172ed03" providerId="AD" clId="Web-{AB982441-C688-463D-8C79-2159648D554B}" dt="2022-05-06T06:23:42.752" v="5"/>
          <ac:grpSpMkLst>
            <pc:docMk/>
            <pc:sldMk cId="3791847248" sldId="260"/>
            <ac:grpSpMk id="49" creationId="{80F56037-8334-4400-9C7A-A3BEFA96A8A6}"/>
          </ac:grpSpMkLst>
        </pc:grpChg>
        <pc:grpChg chg="add del">
          <ac:chgData name="Elias Helgren Dahl" userId="S::elia0700@elev.tec.dk::7a875405-8f17-41d4-ab07-57b40172ed03" providerId="AD" clId="Web-{AB982441-C688-463D-8C79-2159648D554B}" dt="2022-05-06T06:23:17.454" v="2"/>
          <ac:grpSpMkLst>
            <pc:docMk/>
            <pc:sldMk cId="3791847248" sldId="260"/>
            <ac:grpSpMk id="50" creationId="{8F281804-17FE-49B9-9065-1A44CD473CAE}"/>
          </ac:grpSpMkLst>
        </pc:grpChg>
        <pc:grpChg chg="add">
          <ac:chgData name="Elias Helgren Dahl" userId="S::elia0700@elev.tec.dk::7a875405-8f17-41d4-ab07-57b40172ed03" providerId="AD" clId="Web-{AB982441-C688-463D-8C79-2159648D554B}" dt="2022-05-06T06:23:42.752" v="5"/>
          <ac:grpSpMkLst>
            <pc:docMk/>
            <pc:sldMk cId="3791847248" sldId="260"/>
            <ac:grpSpMk id="53" creationId="{6B310A71-665E-47AB-9D80-2D90F7D92163}"/>
          </ac:grpSpMkLst>
        </pc:grpChg>
        <pc:picChg chg="add del mod ord">
          <ac:chgData name="Elias Helgren Dahl" userId="S::elia0700@elev.tec.dk::7a875405-8f17-41d4-ab07-57b40172ed03" providerId="AD" clId="Web-{AB982441-C688-463D-8C79-2159648D554B}" dt="2022-05-06T06:24:13.331" v="12" actId="14100"/>
          <ac:picMkLst>
            <pc:docMk/>
            <pc:sldMk cId="3791847248" sldId="260"/>
            <ac:picMk id="4" creationId="{67DC9049-E759-404F-A212-66085FB8919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71A8C-B60B-4D73-8F75-E0CC5FD2194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A12582-6505-4D83-85F2-6A8920E4D9A1}">
      <dgm:prSet/>
      <dgm:spPr/>
      <dgm:t>
        <a:bodyPr/>
        <a:lstStyle/>
        <a:p>
          <a:r>
            <a:rPr lang="en-GB"/>
            <a:t>Bagud planen. Burde være færdig med kode I går</a:t>
          </a:r>
          <a:endParaRPr lang="en-US"/>
        </a:p>
      </dgm:t>
    </dgm:pt>
    <dgm:pt modelId="{1F0030BD-FFB3-4A1C-9D44-9A03CB072D5E}" type="parTrans" cxnId="{5769D0E1-937B-463D-A9EC-B706BDE8CAC0}">
      <dgm:prSet/>
      <dgm:spPr/>
      <dgm:t>
        <a:bodyPr/>
        <a:lstStyle/>
        <a:p>
          <a:endParaRPr lang="en-US"/>
        </a:p>
      </dgm:t>
    </dgm:pt>
    <dgm:pt modelId="{CBBD1934-187D-47E9-95DE-A3E730ED57C3}" type="sibTrans" cxnId="{5769D0E1-937B-463D-A9EC-B706BDE8CAC0}">
      <dgm:prSet/>
      <dgm:spPr/>
      <dgm:t>
        <a:bodyPr/>
        <a:lstStyle/>
        <a:p>
          <a:endParaRPr lang="en-US"/>
        </a:p>
      </dgm:t>
    </dgm:pt>
    <dgm:pt modelId="{4D4DF820-643E-4605-9AE3-7157F08E1C5C}">
      <dgm:prSet/>
      <dgm:spPr/>
      <dgm:t>
        <a:bodyPr/>
        <a:lstStyle/>
        <a:p>
          <a:r>
            <a:rPr lang="en-GB"/>
            <a:t>Iteration 7 færdig I dag</a:t>
          </a:r>
          <a:endParaRPr lang="en-US"/>
        </a:p>
      </dgm:t>
    </dgm:pt>
    <dgm:pt modelId="{2AC6812F-4289-4F34-BCB0-37BF91EE8B37}" type="parTrans" cxnId="{A6609171-9E00-4512-BC3C-B7F0001BA805}">
      <dgm:prSet/>
      <dgm:spPr/>
      <dgm:t>
        <a:bodyPr/>
        <a:lstStyle/>
        <a:p>
          <a:endParaRPr lang="en-US"/>
        </a:p>
      </dgm:t>
    </dgm:pt>
    <dgm:pt modelId="{8C3067C0-BFA8-4CEC-8518-89C10610CC76}" type="sibTrans" cxnId="{A6609171-9E00-4512-BC3C-B7F0001BA805}">
      <dgm:prSet/>
      <dgm:spPr/>
      <dgm:t>
        <a:bodyPr/>
        <a:lstStyle/>
        <a:p>
          <a:endParaRPr lang="en-US"/>
        </a:p>
      </dgm:t>
    </dgm:pt>
    <dgm:pt modelId="{30DC9BF8-606C-4193-9626-FF3571905015}">
      <dgm:prSet/>
      <dgm:spPr/>
      <dgm:t>
        <a:bodyPr/>
        <a:lstStyle/>
        <a:p>
          <a:r>
            <a:rPr lang="en-GB"/>
            <a:t>Iteration 8 (sidste) færdig søndag (skrottet en task)</a:t>
          </a:r>
          <a:endParaRPr lang="en-US"/>
        </a:p>
      </dgm:t>
    </dgm:pt>
    <dgm:pt modelId="{F20CF4DF-2115-406A-B96D-1C46D2098F19}" type="parTrans" cxnId="{0F451315-2030-4DCF-B4D4-D1DD09378238}">
      <dgm:prSet/>
      <dgm:spPr/>
      <dgm:t>
        <a:bodyPr/>
        <a:lstStyle/>
        <a:p>
          <a:endParaRPr lang="en-US"/>
        </a:p>
      </dgm:t>
    </dgm:pt>
    <dgm:pt modelId="{ADEDCB1C-2306-40A9-BC18-C08865532009}" type="sibTrans" cxnId="{0F451315-2030-4DCF-B4D4-D1DD09378238}">
      <dgm:prSet/>
      <dgm:spPr/>
      <dgm:t>
        <a:bodyPr/>
        <a:lstStyle/>
        <a:p>
          <a:endParaRPr lang="en-US"/>
        </a:p>
      </dgm:t>
    </dgm:pt>
    <dgm:pt modelId="{69B9F5EA-66F1-40B6-8E4E-218517517D28}">
      <dgm:prSet/>
      <dgm:spPr/>
      <dgm:t>
        <a:bodyPr/>
        <a:lstStyle/>
        <a:p>
          <a:r>
            <a:rPr lang="en-GB"/>
            <a:t>Rapport næste uge</a:t>
          </a:r>
          <a:endParaRPr lang="en-US"/>
        </a:p>
      </dgm:t>
    </dgm:pt>
    <dgm:pt modelId="{074E3A3F-57D5-4056-84A5-1E65925F1CA9}" type="parTrans" cxnId="{95BD42B9-74A0-47C0-96EA-EC8E19A4ADF3}">
      <dgm:prSet/>
      <dgm:spPr/>
      <dgm:t>
        <a:bodyPr/>
        <a:lstStyle/>
        <a:p>
          <a:endParaRPr lang="en-US"/>
        </a:p>
      </dgm:t>
    </dgm:pt>
    <dgm:pt modelId="{F5B5FB67-A6A1-48EB-99CF-FE799D859406}" type="sibTrans" cxnId="{95BD42B9-74A0-47C0-96EA-EC8E19A4ADF3}">
      <dgm:prSet/>
      <dgm:spPr/>
      <dgm:t>
        <a:bodyPr/>
        <a:lstStyle/>
        <a:p>
          <a:endParaRPr lang="en-US"/>
        </a:p>
      </dgm:t>
    </dgm:pt>
    <dgm:pt modelId="{54BC3C80-1166-46A8-B525-DB446C3643BE}">
      <dgm:prSet/>
      <dgm:spPr/>
      <dgm:t>
        <a:bodyPr/>
        <a:lstStyle/>
        <a:p>
          <a:r>
            <a:rPr lang="en-GB" err="1"/>
            <a:t>Udviklingshastighed</a:t>
          </a:r>
          <a:r>
            <a:rPr lang="en-GB"/>
            <a:t> </a:t>
          </a:r>
          <a:r>
            <a:rPr lang="en-GB" err="1"/>
            <a:t>på</a:t>
          </a:r>
          <a:r>
            <a:rPr lang="en-GB"/>
            <a:t> 69% </a:t>
          </a:r>
          <a:r>
            <a:rPr lang="en-GB" err="1"/>
            <a:t>gør</a:t>
          </a:r>
          <a:r>
            <a:rPr lang="en-GB"/>
            <a:t> det </a:t>
          </a:r>
          <a:r>
            <a:rPr lang="en-GB" err="1"/>
            <a:t>muligt</a:t>
          </a:r>
          <a:endParaRPr lang="en-US"/>
        </a:p>
      </dgm:t>
    </dgm:pt>
    <dgm:pt modelId="{D8478ADC-DC6D-4B26-A45B-A558E9F12529}" type="parTrans" cxnId="{12BD7155-114C-4E5A-A761-8CB86922FD7A}">
      <dgm:prSet/>
      <dgm:spPr/>
      <dgm:t>
        <a:bodyPr/>
        <a:lstStyle/>
        <a:p>
          <a:endParaRPr lang="da-DK"/>
        </a:p>
      </dgm:t>
    </dgm:pt>
    <dgm:pt modelId="{F5E7255E-F645-4E75-AB26-6FB4716E1A67}" type="sibTrans" cxnId="{12BD7155-114C-4E5A-A761-8CB86922FD7A}">
      <dgm:prSet/>
      <dgm:spPr/>
      <dgm:t>
        <a:bodyPr/>
        <a:lstStyle/>
        <a:p>
          <a:endParaRPr lang="da-DK"/>
        </a:p>
      </dgm:t>
    </dgm:pt>
    <dgm:pt modelId="{0443BA11-1569-47C8-B491-C890091E22D1}" type="pres">
      <dgm:prSet presAssocID="{76071A8C-B60B-4D73-8F75-E0CC5FD21947}" presName="outerComposite" presStyleCnt="0">
        <dgm:presLayoutVars>
          <dgm:chMax val="5"/>
          <dgm:dir/>
          <dgm:resizeHandles val="exact"/>
        </dgm:presLayoutVars>
      </dgm:prSet>
      <dgm:spPr/>
    </dgm:pt>
    <dgm:pt modelId="{D243D92E-D455-4515-BF1F-E2FDF69C8170}" type="pres">
      <dgm:prSet presAssocID="{76071A8C-B60B-4D73-8F75-E0CC5FD21947}" presName="dummyMaxCanvas" presStyleCnt="0">
        <dgm:presLayoutVars/>
      </dgm:prSet>
      <dgm:spPr/>
    </dgm:pt>
    <dgm:pt modelId="{6385B62F-9F8A-4241-AD85-02B8BDAA8F8A}" type="pres">
      <dgm:prSet presAssocID="{76071A8C-B60B-4D73-8F75-E0CC5FD21947}" presName="FiveNodes_1" presStyleLbl="node1" presStyleIdx="0" presStyleCnt="5">
        <dgm:presLayoutVars>
          <dgm:bulletEnabled val="1"/>
        </dgm:presLayoutVars>
      </dgm:prSet>
      <dgm:spPr/>
    </dgm:pt>
    <dgm:pt modelId="{B55D222E-77F3-46F3-B8BC-0B2137CAB7E7}" type="pres">
      <dgm:prSet presAssocID="{76071A8C-B60B-4D73-8F75-E0CC5FD21947}" presName="FiveNodes_2" presStyleLbl="node1" presStyleIdx="1" presStyleCnt="5">
        <dgm:presLayoutVars>
          <dgm:bulletEnabled val="1"/>
        </dgm:presLayoutVars>
      </dgm:prSet>
      <dgm:spPr/>
    </dgm:pt>
    <dgm:pt modelId="{E2743D35-C5C3-4F61-A841-E5236021CF17}" type="pres">
      <dgm:prSet presAssocID="{76071A8C-B60B-4D73-8F75-E0CC5FD21947}" presName="FiveNodes_3" presStyleLbl="node1" presStyleIdx="2" presStyleCnt="5">
        <dgm:presLayoutVars>
          <dgm:bulletEnabled val="1"/>
        </dgm:presLayoutVars>
      </dgm:prSet>
      <dgm:spPr/>
    </dgm:pt>
    <dgm:pt modelId="{7CE23E2D-A145-4E11-B47B-F0F7D45B9CE9}" type="pres">
      <dgm:prSet presAssocID="{76071A8C-B60B-4D73-8F75-E0CC5FD21947}" presName="FiveNodes_4" presStyleLbl="node1" presStyleIdx="3" presStyleCnt="5">
        <dgm:presLayoutVars>
          <dgm:bulletEnabled val="1"/>
        </dgm:presLayoutVars>
      </dgm:prSet>
      <dgm:spPr/>
    </dgm:pt>
    <dgm:pt modelId="{B24AC2F0-AC41-4178-99AB-7FFD92E65C5D}" type="pres">
      <dgm:prSet presAssocID="{76071A8C-B60B-4D73-8F75-E0CC5FD21947}" presName="FiveNodes_5" presStyleLbl="node1" presStyleIdx="4" presStyleCnt="5">
        <dgm:presLayoutVars>
          <dgm:bulletEnabled val="1"/>
        </dgm:presLayoutVars>
      </dgm:prSet>
      <dgm:spPr/>
    </dgm:pt>
    <dgm:pt modelId="{645AEDE7-40E0-4810-ACF8-637F1E02368E}" type="pres">
      <dgm:prSet presAssocID="{76071A8C-B60B-4D73-8F75-E0CC5FD21947}" presName="FiveConn_1-2" presStyleLbl="fgAccFollowNode1" presStyleIdx="0" presStyleCnt="4">
        <dgm:presLayoutVars>
          <dgm:bulletEnabled val="1"/>
        </dgm:presLayoutVars>
      </dgm:prSet>
      <dgm:spPr/>
    </dgm:pt>
    <dgm:pt modelId="{454D9F31-EBD7-46FC-BED8-FF529A24F55E}" type="pres">
      <dgm:prSet presAssocID="{76071A8C-B60B-4D73-8F75-E0CC5FD21947}" presName="FiveConn_2-3" presStyleLbl="fgAccFollowNode1" presStyleIdx="1" presStyleCnt="4">
        <dgm:presLayoutVars>
          <dgm:bulletEnabled val="1"/>
        </dgm:presLayoutVars>
      </dgm:prSet>
      <dgm:spPr/>
    </dgm:pt>
    <dgm:pt modelId="{6958A285-71B7-4A9E-A246-D6A17F1C1F48}" type="pres">
      <dgm:prSet presAssocID="{76071A8C-B60B-4D73-8F75-E0CC5FD21947}" presName="FiveConn_3-4" presStyleLbl="fgAccFollowNode1" presStyleIdx="2" presStyleCnt="4">
        <dgm:presLayoutVars>
          <dgm:bulletEnabled val="1"/>
        </dgm:presLayoutVars>
      </dgm:prSet>
      <dgm:spPr/>
    </dgm:pt>
    <dgm:pt modelId="{DFBCE0A9-B169-4040-90BF-996BAD84838E}" type="pres">
      <dgm:prSet presAssocID="{76071A8C-B60B-4D73-8F75-E0CC5FD21947}" presName="FiveConn_4-5" presStyleLbl="fgAccFollowNode1" presStyleIdx="3" presStyleCnt="4">
        <dgm:presLayoutVars>
          <dgm:bulletEnabled val="1"/>
        </dgm:presLayoutVars>
      </dgm:prSet>
      <dgm:spPr/>
    </dgm:pt>
    <dgm:pt modelId="{00D8FD8E-242A-4BD1-BEBF-6C69F8D180AE}" type="pres">
      <dgm:prSet presAssocID="{76071A8C-B60B-4D73-8F75-E0CC5FD21947}" presName="FiveNodes_1_text" presStyleLbl="node1" presStyleIdx="4" presStyleCnt="5">
        <dgm:presLayoutVars>
          <dgm:bulletEnabled val="1"/>
        </dgm:presLayoutVars>
      </dgm:prSet>
      <dgm:spPr/>
    </dgm:pt>
    <dgm:pt modelId="{F877CE04-E73A-4D67-B187-8C20F86F0F70}" type="pres">
      <dgm:prSet presAssocID="{76071A8C-B60B-4D73-8F75-E0CC5FD21947}" presName="FiveNodes_2_text" presStyleLbl="node1" presStyleIdx="4" presStyleCnt="5">
        <dgm:presLayoutVars>
          <dgm:bulletEnabled val="1"/>
        </dgm:presLayoutVars>
      </dgm:prSet>
      <dgm:spPr/>
    </dgm:pt>
    <dgm:pt modelId="{8D323830-A1E2-460A-BB44-9E0F76FFB0B7}" type="pres">
      <dgm:prSet presAssocID="{76071A8C-B60B-4D73-8F75-E0CC5FD21947}" presName="FiveNodes_3_text" presStyleLbl="node1" presStyleIdx="4" presStyleCnt="5">
        <dgm:presLayoutVars>
          <dgm:bulletEnabled val="1"/>
        </dgm:presLayoutVars>
      </dgm:prSet>
      <dgm:spPr/>
    </dgm:pt>
    <dgm:pt modelId="{3A847B3F-E138-41F1-9867-C1A6708BE2D0}" type="pres">
      <dgm:prSet presAssocID="{76071A8C-B60B-4D73-8F75-E0CC5FD21947}" presName="FiveNodes_4_text" presStyleLbl="node1" presStyleIdx="4" presStyleCnt="5">
        <dgm:presLayoutVars>
          <dgm:bulletEnabled val="1"/>
        </dgm:presLayoutVars>
      </dgm:prSet>
      <dgm:spPr/>
    </dgm:pt>
    <dgm:pt modelId="{6A119BC2-D00D-4EBB-9B04-6931EABA89C7}" type="pres">
      <dgm:prSet presAssocID="{76071A8C-B60B-4D73-8F75-E0CC5FD2194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60E4807-3440-47B7-BCAF-53EA1BF6D8F1}" type="presOf" srcId="{CBBD1934-187D-47E9-95DE-A3E730ED57C3}" destId="{645AEDE7-40E0-4810-ACF8-637F1E02368E}" srcOrd="0" destOrd="0" presId="urn:microsoft.com/office/officeart/2005/8/layout/vProcess5"/>
    <dgm:cxn modelId="{0F451315-2030-4DCF-B4D4-D1DD09378238}" srcId="{76071A8C-B60B-4D73-8F75-E0CC5FD21947}" destId="{30DC9BF8-606C-4193-9626-FF3571905015}" srcOrd="3" destOrd="0" parTransId="{F20CF4DF-2115-406A-B96D-1C46D2098F19}" sibTransId="{ADEDCB1C-2306-40A9-BC18-C08865532009}"/>
    <dgm:cxn modelId="{A92EFC25-769E-4787-8A1C-8A7B1AFD3DB9}" type="presOf" srcId="{69B9F5EA-66F1-40B6-8E4E-218517517D28}" destId="{B24AC2F0-AC41-4178-99AB-7FFD92E65C5D}" srcOrd="0" destOrd="0" presId="urn:microsoft.com/office/officeart/2005/8/layout/vProcess5"/>
    <dgm:cxn modelId="{81FB7B2F-3BB0-40F4-9962-28594DA30200}" type="presOf" srcId="{30DC9BF8-606C-4193-9626-FF3571905015}" destId="{7CE23E2D-A145-4E11-B47B-F0F7D45B9CE9}" srcOrd="0" destOrd="0" presId="urn:microsoft.com/office/officeart/2005/8/layout/vProcess5"/>
    <dgm:cxn modelId="{50818563-17E2-482B-AFAE-59068143CA7E}" type="presOf" srcId="{8C3067C0-BFA8-4CEC-8518-89C10610CC76}" destId="{6958A285-71B7-4A9E-A246-D6A17F1C1F48}" srcOrd="0" destOrd="0" presId="urn:microsoft.com/office/officeart/2005/8/layout/vProcess5"/>
    <dgm:cxn modelId="{1D385B47-0CA3-499C-99AB-853846CD98D5}" type="presOf" srcId="{54BC3C80-1166-46A8-B525-DB446C3643BE}" destId="{B55D222E-77F3-46F3-B8BC-0B2137CAB7E7}" srcOrd="0" destOrd="0" presId="urn:microsoft.com/office/officeart/2005/8/layout/vProcess5"/>
    <dgm:cxn modelId="{2E98DD4A-02D5-4C7D-97D4-EF8A2A05E34D}" type="presOf" srcId="{8CA12582-6505-4D83-85F2-6A8920E4D9A1}" destId="{6385B62F-9F8A-4241-AD85-02B8BDAA8F8A}" srcOrd="0" destOrd="0" presId="urn:microsoft.com/office/officeart/2005/8/layout/vProcess5"/>
    <dgm:cxn modelId="{E2A60F6F-4AB8-4622-BFB4-92EC9FDE4301}" type="presOf" srcId="{69B9F5EA-66F1-40B6-8E4E-218517517D28}" destId="{6A119BC2-D00D-4EBB-9B04-6931EABA89C7}" srcOrd="1" destOrd="0" presId="urn:microsoft.com/office/officeart/2005/8/layout/vProcess5"/>
    <dgm:cxn modelId="{A6609171-9E00-4512-BC3C-B7F0001BA805}" srcId="{76071A8C-B60B-4D73-8F75-E0CC5FD21947}" destId="{4D4DF820-643E-4605-9AE3-7157F08E1C5C}" srcOrd="2" destOrd="0" parTransId="{2AC6812F-4289-4F34-BCB0-37BF91EE8B37}" sibTransId="{8C3067C0-BFA8-4CEC-8518-89C10610CC76}"/>
    <dgm:cxn modelId="{12BD7155-114C-4E5A-A761-8CB86922FD7A}" srcId="{76071A8C-B60B-4D73-8F75-E0CC5FD21947}" destId="{54BC3C80-1166-46A8-B525-DB446C3643BE}" srcOrd="1" destOrd="0" parTransId="{D8478ADC-DC6D-4B26-A45B-A558E9F12529}" sibTransId="{F5E7255E-F645-4E75-AB26-6FB4716E1A67}"/>
    <dgm:cxn modelId="{6DE1D182-5750-4D2C-9FEA-E41ED350313A}" type="presOf" srcId="{F5E7255E-F645-4E75-AB26-6FB4716E1A67}" destId="{454D9F31-EBD7-46FC-BED8-FF529A24F55E}" srcOrd="0" destOrd="0" presId="urn:microsoft.com/office/officeart/2005/8/layout/vProcess5"/>
    <dgm:cxn modelId="{B13B4890-3A70-4E24-8AFD-7F72EDBF18DA}" type="presOf" srcId="{30DC9BF8-606C-4193-9626-FF3571905015}" destId="{3A847B3F-E138-41F1-9867-C1A6708BE2D0}" srcOrd="1" destOrd="0" presId="urn:microsoft.com/office/officeart/2005/8/layout/vProcess5"/>
    <dgm:cxn modelId="{819FF790-851A-42BA-B633-AE8D16DB8B8E}" type="presOf" srcId="{4D4DF820-643E-4605-9AE3-7157F08E1C5C}" destId="{8D323830-A1E2-460A-BB44-9E0F76FFB0B7}" srcOrd="1" destOrd="0" presId="urn:microsoft.com/office/officeart/2005/8/layout/vProcess5"/>
    <dgm:cxn modelId="{1FB46DAF-3873-4B37-B352-B87B5498702E}" type="presOf" srcId="{4D4DF820-643E-4605-9AE3-7157F08E1C5C}" destId="{E2743D35-C5C3-4F61-A841-E5236021CF17}" srcOrd="0" destOrd="0" presId="urn:microsoft.com/office/officeart/2005/8/layout/vProcess5"/>
    <dgm:cxn modelId="{95BD42B9-74A0-47C0-96EA-EC8E19A4ADF3}" srcId="{76071A8C-B60B-4D73-8F75-E0CC5FD21947}" destId="{69B9F5EA-66F1-40B6-8E4E-218517517D28}" srcOrd="4" destOrd="0" parTransId="{074E3A3F-57D5-4056-84A5-1E65925F1CA9}" sibTransId="{F5B5FB67-A6A1-48EB-99CF-FE799D859406}"/>
    <dgm:cxn modelId="{7AA605C2-7304-4FBE-B91B-CBC5495F9477}" type="presOf" srcId="{ADEDCB1C-2306-40A9-BC18-C08865532009}" destId="{DFBCE0A9-B169-4040-90BF-996BAD84838E}" srcOrd="0" destOrd="0" presId="urn:microsoft.com/office/officeart/2005/8/layout/vProcess5"/>
    <dgm:cxn modelId="{B1C656C8-EB57-476C-B8CB-CCC02D352BF6}" type="presOf" srcId="{8CA12582-6505-4D83-85F2-6A8920E4D9A1}" destId="{00D8FD8E-242A-4BD1-BEBF-6C69F8D180AE}" srcOrd="1" destOrd="0" presId="urn:microsoft.com/office/officeart/2005/8/layout/vProcess5"/>
    <dgm:cxn modelId="{C7536FC9-F0A2-4B68-B5EE-FCB3C0374979}" type="presOf" srcId="{76071A8C-B60B-4D73-8F75-E0CC5FD21947}" destId="{0443BA11-1569-47C8-B491-C890091E22D1}" srcOrd="0" destOrd="0" presId="urn:microsoft.com/office/officeart/2005/8/layout/vProcess5"/>
    <dgm:cxn modelId="{100440DA-E036-4EEC-96B1-8DF0D576A626}" type="presOf" srcId="{54BC3C80-1166-46A8-B525-DB446C3643BE}" destId="{F877CE04-E73A-4D67-B187-8C20F86F0F70}" srcOrd="1" destOrd="0" presId="urn:microsoft.com/office/officeart/2005/8/layout/vProcess5"/>
    <dgm:cxn modelId="{5769D0E1-937B-463D-A9EC-B706BDE8CAC0}" srcId="{76071A8C-B60B-4D73-8F75-E0CC5FD21947}" destId="{8CA12582-6505-4D83-85F2-6A8920E4D9A1}" srcOrd="0" destOrd="0" parTransId="{1F0030BD-FFB3-4A1C-9D44-9A03CB072D5E}" sibTransId="{CBBD1934-187D-47E9-95DE-A3E730ED57C3}"/>
    <dgm:cxn modelId="{C80B4426-7389-4DB4-8D19-34463710C875}" type="presParOf" srcId="{0443BA11-1569-47C8-B491-C890091E22D1}" destId="{D243D92E-D455-4515-BF1F-E2FDF69C8170}" srcOrd="0" destOrd="0" presId="urn:microsoft.com/office/officeart/2005/8/layout/vProcess5"/>
    <dgm:cxn modelId="{D329A1CB-691A-4076-B892-0A0256CB7CE3}" type="presParOf" srcId="{0443BA11-1569-47C8-B491-C890091E22D1}" destId="{6385B62F-9F8A-4241-AD85-02B8BDAA8F8A}" srcOrd="1" destOrd="0" presId="urn:microsoft.com/office/officeart/2005/8/layout/vProcess5"/>
    <dgm:cxn modelId="{956C62F0-E12A-4CF6-9372-81EDE4BC89B1}" type="presParOf" srcId="{0443BA11-1569-47C8-B491-C890091E22D1}" destId="{B55D222E-77F3-46F3-B8BC-0B2137CAB7E7}" srcOrd="2" destOrd="0" presId="urn:microsoft.com/office/officeart/2005/8/layout/vProcess5"/>
    <dgm:cxn modelId="{8109EA5E-1330-481D-BBD8-F7CB867B03BE}" type="presParOf" srcId="{0443BA11-1569-47C8-B491-C890091E22D1}" destId="{E2743D35-C5C3-4F61-A841-E5236021CF17}" srcOrd="3" destOrd="0" presId="urn:microsoft.com/office/officeart/2005/8/layout/vProcess5"/>
    <dgm:cxn modelId="{14316566-24A9-4885-AF0F-9B6F5F1C8967}" type="presParOf" srcId="{0443BA11-1569-47C8-B491-C890091E22D1}" destId="{7CE23E2D-A145-4E11-B47B-F0F7D45B9CE9}" srcOrd="4" destOrd="0" presId="urn:microsoft.com/office/officeart/2005/8/layout/vProcess5"/>
    <dgm:cxn modelId="{26F13FBE-8373-49CD-8484-C5A1020F62B2}" type="presParOf" srcId="{0443BA11-1569-47C8-B491-C890091E22D1}" destId="{B24AC2F0-AC41-4178-99AB-7FFD92E65C5D}" srcOrd="5" destOrd="0" presId="urn:microsoft.com/office/officeart/2005/8/layout/vProcess5"/>
    <dgm:cxn modelId="{5733D4FC-E33B-4633-8DB1-77EB65958A90}" type="presParOf" srcId="{0443BA11-1569-47C8-B491-C890091E22D1}" destId="{645AEDE7-40E0-4810-ACF8-637F1E02368E}" srcOrd="6" destOrd="0" presId="urn:microsoft.com/office/officeart/2005/8/layout/vProcess5"/>
    <dgm:cxn modelId="{35E23DDB-1A59-4A81-81CB-C4BD683ADDB2}" type="presParOf" srcId="{0443BA11-1569-47C8-B491-C890091E22D1}" destId="{454D9F31-EBD7-46FC-BED8-FF529A24F55E}" srcOrd="7" destOrd="0" presId="urn:microsoft.com/office/officeart/2005/8/layout/vProcess5"/>
    <dgm:cxn modelId="{D64BBABB-651F-45F2-9DA7-15523323667E}" type="presParOf" srcId="{0443BA11-1569-47C8-B491-C890091E22D1}" destId="{6958A285-71B7-4A9E-A246-D6A17F1C1F48}" srcOrd="8" destOrd="0" presId="urn:microsoft.com/office/officeart/2005/8/layout/vProcess5"/>
    <dgm:cxn modelId="{B8F1F56B-11CD-4AEE-846C-F7040C11DBF7}" type="presParOf" srcId="{0443BA11-1569-47C8-B491-C890091E22D1}" destId="{DFBCE0A9-B169-4040-90BF-996BAD84838E}" srcOrd="9" destOrd="0" presId="urn:microsoft.com/office/officeart/2005/8/layout/vProcess5"/>
    <dgm:cxn modelId="{3CAD3A4C-9473-4646-8B10-4C2C849D0885}" type="presParOf" srcId="{0443BA11-1569-47C8-B491-C890091E22D1}" destId="{00D8FD8E-242A-4BD1-BEBF-6C69F8D180AE}" srcOrd="10" destOrd="0" presId="urn:microsoft.com/office/officeart/2005/8/layout/vProcess5"/>
    <dgm:cxn modelId="{CE8CD090-E208-4BA9-B2C2-EECA39E53080}" type="presParOf" srcId="{0443BA11-1569-47C8-B491-C890091E22D1}" destId="{F877CE04-E73A-4D67-B187-8C20F86F0F70}" srcOrd="11" destOrd="0" presId="urn:microsoft.com/office/officeart/2005/8/layout/vProcess5"/>
    <dgm:cxn modelId="{CA0E4B39-3ECA-4163-80E5-AE7440381360}" type="presParOf" srcId="{0443BA11-1569-47C8-B491-C890091E22D1}" destId="{8D323830-A1E2-460A-BB44-9E0F76FFB0B7}" srcOrd="12" destOrd="0" presId="urn:microsoft.com/office/officeart/2005/8/layout/vProcess5"/>
    <dgm:cxn modelId="{52047A2F-BA21-4FE0-8857-416C36E8F604}" type="presParOf" srcId="{0443BA11-1569-47C8-B491-C890091E22D1}" destId="{3A847B3F-E138-41F1-9867-C1A6708BE2D0}" srcOrd="13" destOrd="0" presId="urn:microsoft.com/office/officeart/2005/8/layout/vProcess5"/>
    <dgm:cxn modelId="{78367A75-F1E2-4B67-B1BB-AA6608B1246F}" type="presParOf" srcId="{0443BA11-1569-47C8-B491-C890091E22D1}" destId="{6A119BC2-D00D-4EBB-9B04-6931EABA89C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5B62F-9F8A-4241-AD85-02B8BDAA8F8A}">
      <dsp:nvSpPr>
        <dsp:cNvPr id="0" name=""/>
        <dsp:cNvSpPr/>
      </dsp:nvSpPr>
      <dsp:spPr>
        <a:xfrm>
          <a:off x="0" y="0"/>
          <a:ext cx="8456209" cy="7696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Bagud planen. Burde være færdig med kode I går</a:t>
          </a:r>
          <a:endParaRPr lang="en-US" sz="2500" kern="1200"/>
        </a:p>
      </dsp:txBody>
      <dsp:txXfrm>
        <a:off x="22543" y="22543"/>
        <a:ext cx="7535601" cy="724603"/>
      </dsp:txXfrm>
    </dsp:sp>
    <dsp:sp modelId="{B55D222E-77F3-46F3-B8BC-0B2137CAB7E7}">
      <dsp:nvSpPr>
        <dsp:cNvPr id="0" name=""/>
        <dsp:cNvSpPr/>
      </dsp:nvSpPr>
      <dsp:spPr>
        <a:xfrm>
          <a:off x="631470" y="876591"/>
          <a:ext cx="8456209" cy="7696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err="1"/>
            <a:t>Udviklingshastighed</a:t>
          </a:r>
          <a:r>
            <a:rPr lang="en-GB" sz="2500" kern="1200"/>
            <a:t> </a:t>
          </a:r>
          <a:r>
            <a:rPr lang="en-GB" sz="2500" kern="1200" err="1"/>
            <a:t>på</a:t>
          </a:r>
          <a:r>
            <a:rPr lang="en-GB" sz="2500" kern="1200"/>
            <a:t> 69% </a:t>
          </a:r>
          <a:r>
            <a:rPr lang="en-GB" sz="2500" kern="1200" err="1"/>
            <a:t>gør</a:t>
          </a:r>
          <a:r>
            <a:rPr lang="en-GB" sz="2500" kern="1200"/>
            <a:t> det </a:t>
          </a:r>
          <a:r>
            <a:rPr lang="en-GB" sz="2500" kern="1200" err="1"/>
            <a:t>muligt</a:t>
          </a:r>
          <a:endParaRPr lang="en-US" sz="2500" kern="1200"/>
        </a:p>
      </dsp:txBody>
      <dsp:txXfrm>
        <a:off x="654013" y="899134"/>
        <a:ext cx="7279354" cy="724603"/>
      </dsp:txXfrm>
    </dsp:sp>
    <dsp:sp modelId="{E2743D35-C5C3-4F61-A841-E5236021CF17}">
      <dsp:nvSpPr>
        <dsp:cNvPr id="0" name=""/>
        <dsp:cNvSpPr/>
      </dsp:nvSpPr>
      <dsp:spPr>
        <a:xfrm>
          <a:off x="1262940" y="1753182"/>
          <a:ext cx="8456209" cy="7696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Iteration 7 færdig I dag</a:t>
          </a:r>
          <a:endParaRPr lang="en-US" sz="2500" kern="1200"/>
        </a:p>
      </dsp:txBody>
      <dsp:txXfrm>
        <a:off x="1285483" y="1775725"/>
        <a:ext cx="7279354" cy="724603"/>
      </dsp:txXfrm>
    </dsp:sp>
    <dsp:sp modelId="{7CE23E2D-A145-4E11-B47B-F0F7D45B9CE9}">
      <dsp:nvSpPr>
        <dsp:cNvPr id="0" name=""/>
        <dsp:cNvSpPr/>
      </dsp:nvSpPr>
      <dsp:spPr>
        <a:xfrm>
          <a:off x="1894410" y="2629773"/>
          <a:ext cx="8456209" cy="7696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Iteration 8 (sidste) færdig søndag (skrottet en task)</a:t>
          </a:r>
          <a:endParaRPr lang="en-US" sz="2500" kern="1200"/>
        </a:p>
      </dsp:txBody>
      <dsp:txXfrm>
        <a:off x="1916953" y="2652316"/>
        <a:ext cx="7279354" cy="724603"/>
      </dsp:txXfrm>
    </dsp:sp>
    <dsp:sp modelId="{B24AC2F0-AC41-4178-99AB-7FFD92E65C5D}">
      <dsp:nvSpPr>
        <dsp:cNvPr id="0" name=""/>
        <dsp:cNvSpPr/>
      </dsp:nvSpPr>
      <dsp:spPr>
        <a:xfrm>
          <a:off x="2525880" y="3506365"/>
          <a:ext cx="8456209" cy="7696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Rapport næste uge</a:t>
          </a:r>
          <a:endParaRPr lang="en-US" sz="2500" kern="1200"/>
        </a:p>
      </dsp:txBody>
      <dsp:txXfrm>
        <a:off x="2548423" y="3528908"/>
        <a:ext cx="7279354" cy="724603"/>
      </dsp:txXfrm>
    </dsp:sp>
    <dsp:sp modelId="{645AEDE7-40E0-4810-ACF8-637F1E02368E}">
      <dsp:nvSpPr>
        <dsp:cNvPr id="0" name=""/>
        <dsp:cNvSpPr/>
      </dsp:nvSpPr>
      <dsp:spPr>
        <a:xfrm>
          <a:off x="7955910" y="562301"/>
          <a:ext cx="500298" cy="500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068477" y="562301"/>
        <a:ext cx="275164" cy="376474"/>
      </dsp:txXfrm>
    </dsp:sp>
    <dsp:sp modelId="{454D9F31-EBD7-46FC-BED8-FF529A24F55E}">
      <dsp:nvSpPr>
        <dsp:cNvPr id="0" name=""/>
        <dsp:cNvSpPr/>
      </dsp:nvSpPr>
      <dsp:spPr>
        <a:xfrm>
          <a:off x="8587381" y="1438892"/>
          <a:ext cx="500298" cy="500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100" kern="1200"/>
        </a:p>
      </dsp:txBody>
      <dsp:txXfrm>
        <a:off x="8699948" y="1438892"/>
        <a:ext cx="275164" cy="376474"/>
      </dsp:txXfrm>
    </dsp:sp>
    <dsp:sp modelId="{6958A285-71B7-4A9E-A246-D6A17F1C1F48}">
      <dsp:nvSpPr>
        <dsp:cNvPr id="0" name=""/>
        <dsp:cNvSpPr/>
      </dsp:nvSpPr>
      <dsp:spPr>
        <a:xfrm>
          <a:off x="9218851" y="2302655"/>
          <a:ext cx="500298" cy="500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331418" y="2302655"/>
        <a:ext cx="275164" cy="376474"/>
      </dsp:txXfrm>
    </dsp:sp>
    <dsp:sp modelId="{DFBCE0A9-B169-4040-90BF-996BAD84838E}">
      <dsp:nvSpPr>
        <dsp:cNvPr id="0" name=""/>
        <dsp:cNvSpPr/>
      </dsp:nvSpPr>
      <dsp:spPr>
        <a:xfrm>
          <a:off x="9850321" y="3187799"/>
          <a:ext cx="500298" cy="500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962888" y="3187799"/>
        <a:ext cx="275164" cy="376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6A1C2-5A31-48E8-81F5-8E5E8ECE5481}" type="datetimeFigureOut">
              <a:rPr lang="da-DK" smtClean="0"/>
              <a:t>14-05-2022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D6C26-59FF-4911-9B96-AD87140709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655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Christoffer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6C26-59FF-4911-9B96-AD871407093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306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Elias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6C26-59FF-4911-9B96-AD871407093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985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Christoffer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6C26-59FF-4911-9B96-AD871407093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318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Christoffer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6C26-59FF-4911-9B96-AD871407093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4983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Elias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6C26-59FF-4911-9B96-AD871407093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195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Elias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6C26-59FF-4911-9B96-AD871407093B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63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Christoffer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6C26-59FF-4911-9B96-AD871407093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97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Christoffer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6C26-59FF-4911-9B96-AD871407093B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981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7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7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1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8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t abstrakt, indvendigt design af en moderne, hvid showroom">
            <a:extLst>
              <a:ext uri="{FF2B5EF4-FFF2-40B4-BE49-F238E27FC236}">
                <a16:creationId xmlns:a16="http://schemas.microsoft.com/office/drawing/2014/main" id="{E04DB51A-E391-6326-9EB7-000664C92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-1" b="1572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B83D697-692D-DCE3-A359-3CF9C565D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GB" sz="6600" err="1">
                <a:solidFill>
                  <a:srgbClr val="FFFFFF"/>
                </a:solidFill>
              </a:rPr>
              <a:t>Statusmøde</a:t>
            </a:r>
            <a:r>
              <a:rPr lang="en-GB" sz="6600">
                <a:solidFill>
                  <a:srgbClr val="FFFFFF"/>
                </a:solidFill>
              </a:rPr>
              <a:t> 2</a:t>
            </a:r>
            <a:endParaRPr lang="da-DK" sz="6600">
              <a:solidFill>
                <a:srgbClr val="FFFFFF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A62F610-960E-09D2-0339-ACA5119D3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endParaRPr lang="da-DK" sz="220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629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33609D13-CB83-4F4B-BB01-27F01BE4E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BD156E-E42F-4CFB-89AD-312AEC753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8B96A24-322B-419A-847B-E8C600AA5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27E1425-F9A6-4F2D-8335-CBA7062B91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7DF7F24-8721-4CD5-AE3B-C72BCE2882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0C58FE3-4394-46E8-9039-2D69C594B8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2D8E899-B726-49F6-9C9F-59A314701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42131D2-A82F-4603-9B6A-EA00FEB82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CCDA1D5-C84B-470D-A2E1-5E51E8A856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BF2B54C-D2E2-4A3E-8DA8-E56D7375C9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2505F4D-B4C3-4EB9-9252-F7229CBD1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E0B4263-3B3C-A812-D254-6D11BCCD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192" y="744909"/>
            <a:ext cx="5797883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Projekt</a:t>
            </a:r>
            <a:endParaRPr lang="en-US" sz="54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C9DA3C-7894-5C94-F8C3-990BB5F4B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24" y="4074784"/>
            <a:ext cx="5797882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Top-down 2d 2-player </a:t>
            </a:r>
            <a:r>
              <a:rPr lang="en-US" sz="22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skydespil</a:t>
            </a:r>
            <a:r>
              <a:rPr lang="en-US" sz="2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med </a:t>
            </a:r>
            <a:r>
              <a:rPr lang="en-US" sz="22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progresserende</a:t>
            </a:r>
            <a:r>
              <a:rPr lang="en-US" sz="2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levels </a:t>
            </a:r>
            <a:r>
              <a:rPr lang="en-US" sz="22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og</a:t>
            </a:r>
            <a:r>
              <a:rPr lang="en-US" sz="2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et </a:t>
            </a:r>
            <a:r>
              <a:rPr lang="en-US" sz="22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købesystem</a:t>
            </a:r>
            <a:endParaRPr lang="en-US" sz="22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Pyramid with Levels">
            <a:extLst>
              <a:ext uri="{FF2B5EF4-FFF2-40B4-BE49-F238E27FC236}">
                <a16:creationId xmlns:a16="http://schemas.microsoft.com/office/drawing/2014/main" id="{1464C580-37D6-3FF6-A87F-A3478E30C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1001191"/>
            <a:ext cx="4781280" cy="4781280"/>
          </a:xfrm>
          <a:prstGeom prst="rect">
            <a:avLst/>
          </a:prstGeom>
        </p:spPr>
      </p:pic>
      <p:grpSp>
        <p:nvGrpSpPr>
          <p:cNvPr id="52" name="Top left">
            <a:extLst>
              <a:ext uri="{FF2B5EF4-FFF2-40B4-BE49-F238E27FC236}">
                <a16:creationId xmlns:a16="http://schemas.microsoft.com/office/drawing/2014/main" id="{FF47B612-7B2E-4A09-9B53-40BDE435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99A3C89-9112-4DA1-8BB8-8DE0F7A70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847D53-C868-4FD8-A29C-4C44BCBA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11266F6-080B-489F-9B02-B5C4DE4EB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A0BBAD6-8B87-4B31-89B8-E2C854FF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D79712E-3AD5-4656-A6A0-54C4087A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1635E33-4458-4D3F-A1C4-264AC522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432BB39-F871-43E7-A232-C65BFFA9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AE45D09-4993-4718-82A0-BA2217EB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Cross">
            <a:extLst>
              <a:ext uri="{FF2B5EF4-FFF2-40B4-BE49-F238E27FC236}">
                <a16:creationId xmlns:a16="http://schemas.microsoft.com/office/drawing/2014/main" id="{3BC5998F-E162-4A33-9E87-01942908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259320D-EB3E-4C80-8E86-8A18306B2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7AF5EE-95F6-4B57-B8DD-5051D2EB9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00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6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4D660BA-0421-50F5-3E1A-7ECD9CCF9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GB" sz="6600"/>
              <a:t>Demonstration </a:t>
            </a:r>
            <a:r>
              <a:rPr lang="en-GB" sz="6600" err="1"/>
              <a:t>af</a:t>
            </a:r>
            <a:r>
              <a:rPr lang="en-GB" sz="6600"/>
              <a:t> program</a:t>
            </a:r>
            <a:endParaRPr lang="da-DK" sz="66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FE61C5D-15E5-41DD-B825-61C5F1800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endParaRPr lang="da-DK" sz="2200"/>
          </a:p>
        </p:txBody>
      </p:sp>
      <p:grpSp>
        <p:nvGrpSpPr>
          <p:cNvPr id="4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601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7" name="Rectangle 1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8" name="Rectangle 12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9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F54328B-8940-96D3-EF3C-44CEA844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GB"/>
              <a:t>Projektstyring</a:t>
            </a:r>
            <a:endParaRPr lang="da-DK"/>
          </a:p>
        </p:txBody>
      </p:sp>
      <p:grpSp>
        <p:nvGrpSpPr>
          <p:cNvPr id="260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36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7" name="Pladsholder til indhold 2">
            <a:extLst>
              <a:ext uri="{FF2B5EF4-FFF2-40B4-BE49-F238E27FC236}">
                <a16:creationId xmlns:a16="http://schemas.microsoft.com/office/drawing/2014/main" id="{C4C70101-8ECF-8836-5AC0-66A594D68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179348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705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6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4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6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D4D953A-3631-FFB7-8CCA-1EFC63A9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6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Burndown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8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7DC9049-E759-404F-A212-66085FB89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2366" y="940299"/>
            <a:ext cx="7696569" cy="5086971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184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AD6FB29-23C0-841E-40DA-F58EA0C65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2946490"/>
            <a:ext cx="10191942" cy="3173034"/>
          </a:xfrm>
        </p:spPr>
        <p:txBody>
          <a:bodyPr anchor="t">
            <a:normAutofit/>
          </a:bodyPr>
          <a:lstStyle/>
          <a:p>
            <a:r>
              <a:rPr lang="en-GB" sz="6600" err="1"/>
              <a:t>Brugertests</a:t>
            </a:r>
            <a:endParaRPr lang="da-DK" sz="66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E0B2364-091A-17EE-EEA2-39C0486DA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9515"/>
            <a:ext cx="9144000" cy="1265285"/>
          </a:xfrm>
        </p:spPr>
        <p:txBody>
          <a:bodyPr anchor="b">
            <a:normAutofit/>
          </a:bodyPr>
          <a:lstStyle/>
          <a:p>
            <a:endParaRPr lang="da-DK" sz="2200"/>
          </a:p>
        </p:txBody>
      </p:sp>
      <p:grpSp>
        <p:nvGrpSpPr>
          <p:cNvPr id="4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6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039A6-D0CE-4852-4CDE-B0531184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387" y="-315986"/>
            <a:ext cx="10515600" cy="1325563"/>
          </a:xfrm>
        </p:spPr>
        <p:txBody>
          <a:bodyPr/>
          <a:lstStyle/>
          <a:p>
            <a:r>
              <a:rPr lang="en-GB"/>
              <a:t>Paper prototype</a:t>
            </a:r>
            <a:endParaRPr lang="da-D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AD6C52-86E2-0C10-736A-8F4C2B4D6F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9577"/>
            <a:ext cx="3901499" cy="292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554CAD-972B-AD50-B326-BAF9432F0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60713" y="462081"/>
            <a:ext cx="3302645" cy="439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DC9F5F-A983-D82E-CF80-D0350BAB6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853" y="995833"/>
            <a:ext cx="3881147" cy="29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19C397A-18C8-929C-65B6-4976DDBA3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8143" y="3445172"/>
            <a:ext cx="2943179" cy="39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BF9A754-884E-935D-3246-13E7F682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19549" y="4325966"/>
            <a:ext cx="3389657" cy="253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FF4916A-956F-974C-4ACE-022CDAC3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02" y="4076772"/>
            <a:ext cx="3656516" cy="2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1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BB368-A294-947C-BD3B-458FEB60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 3 - test</a:t>
            </a:r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5FEAFB1-DEAD-88BD-BFB0-995BF352D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Spørgsmål</a:t>
            </a:r>
            <a:endParaRPr lang="da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6AB563B-D318-CDC7-8F8A-9C00CD7EFD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sz="2800" b="0" i="0" dirty="0">
                <a:effectLst/>
                <a:latin typeface="-apple-system"/>
              </a:rPr>
              <a:t>Er </a:t>
            </a:r>
            <a:r>
              <a:rPr lang="da-DK" sz="2800" b="0" i="0" dirty="0" err="1">
                <a:effectLst/>
                <a:latin typeface="-apple-system"/>
              </a:rPr>
              <a:t>menuskærmen</a:t>
            </a:r>
            <a:r>
              <a:rPr lang="da-DK" sz="2800" b="0" i="0" dirty="0">
                <a:effectLst/>
                <a:latin typeface="-apple-system"/>
              </a:rPr>
              <a:t> intuitiv og nem at bruge?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800" b="0" i="0" dirty="0">
                <a:effectLst/>
                <a:latin typeface="-apple-system"/>
              </a:rPr>
              <a:t>Hvordan føles det at bevæge sig rundt på banen?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800" b="0" i="0" dirty="0">
                <a:effectLst/>
                <a:latin typeface="-apple-system"/>
              </a:rPr>
              <a:t>Er det nemt at styre spilleren på banen?</a:t>
            </a:r>
          </a:p>
          <a:p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4CD521E-D854-B840-609E-091BD7C3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err="1"/>
              <a:t>Svar</a:t>
            </a:r>
            <a:r>
              <a:rPr lang="en-GB"/>
              <a:t> </a:t>
            </a:r>
            <a:r>
              <a:rPr lang="en-GB" err="1"/>
              <a:t>opsummering</a:t>
            </a:r>
            <a:endParaRPr lang="da-DK"/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98D9015-16AE-AE79-7C8E-69CD6F6861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err="1"/>
              <a:t>Menuskærm</a:t>
            </a:r>
            <a:r>
              <a:rPr lang="en-GB"/>
              <a:t> god</a:t>
            </a:r>
          </a:p>
          <a:p>
            <a:r>
              <a:rPr lang="en-GB" err="1"/>
              <a:t>Hakkende</a:t>
            </a:r>
            <a:r>
              <a:rPr lang="en-GB"/>
              <a:t> </a:t>
            </a:r>
            <a:r>
              <a:rPr lang="en-GB" err="1"/>
              <a:t>kollision</a:t>
            </a:r>
            <a:endParaRPr lang="en-GB"/>
          </a:p>
          <a:p>
            <a:r>
              <a:rPr lang="da-DK"/>
              <a:t>Ja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23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6BC3F-8D59-A0E0-7D0E-89B9C565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0" i="0">
                <a:effectLst/>
                <a:latin typeface="-apple-system"/>
              </a:rPr>
              <a:t>Iteration 5 - test</a:t>
            </a:r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40FB785-ED0F-E7F0-8754-A586DC90E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Spørgsmål</a:t>
            </a:r>
            <a:endParaRPr lang="da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A223FCD-3879-BA74-4B55-29A8F91630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sz="2800">
                <a:latin typeface="-apple-system"/>
              </a:rPr>
              <a:t>Føles ”kampen” naturlig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800" b="0" i="0">
                <a:effectLst/>
                <a:latin typeface="-apple-system"/>
              </a:rPr>
              <a:t>Giver </a:t>
            </a:r>
            <a:r>
              <a:rPr lang="da-DK" sz="2800">
                <a:latin typeface="-apple-system"/>
              </a:rPr>
              <a:t>våbenbutikken mening og er den overskuelig?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800">
                <a:latin typeface="-apple-system"/>
              </a:rPr>
              <a:t>Hvordan føles de forskellige våben at bruge?</a:t>
            </a:r>
          </a:p>
          <a:p>
            <a:endParaRPr lang="da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FD6C1BA-F76C-71D5-6F7C-70CD139C6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err="1"/>
              <a:t>Svar</a:t>
            </a:r>
            <a:r>
              <a:rPr lang="en-GB"/>
              <a:t> </a:t>
            </a:r>
            <a:r>
              <a:rPr lang="en-GB" err="1"/>
              <a:t>opsummering</a:t>
            </a:r>
            <a:endParaRPr lang="da-DK"/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273EE72-259A-35ED-53FE-A3BF67ADD0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err="1"/>
              <a:t>Ja</a:t>
            </a:r>
            <a:r>
              <a:rPr lang="en-GB"/>
              <a:t> – </a:t>
            </a:r>
            <a:r>
              <a:rPr lang="en-GB" err="1"/>
              <a:t>bortset</a:t>
            </a:r>
            <a:r>
              <a:rPr lang="en-GB"/>
              <a:t> </a:t>
            </a:r>
            <a:r>
              <a:rPr lang="en-GB" err="1"/>
              <a:t>fra</a:t>
            </a:r>
            <a:r>
              <a:rPr lang="en-GB"/>
              <a:t> den </a:t>
            </a:r>
            <a:r>
              <a:rPr lang="en-GB" err="1"/>
              <a:t>blev</a:t>
            </a:r>
            <a:r>
              <a:rPr lang="en-GB"/>
              <a:t> stuck</a:t>
            </a:r>
          </a:p>
          <a:p>
            <a:r>
              <a:rPr lang="en-GB" err="1"/>
              <a:t>Dårligt</a:t>
            </a:r>
            <a:r>
              <a:rPr lang="en-GB"/>
              <a:t> UI</a:t>
            </a:r>
          </a:p>
          <a:p>
            <a:r>
              <a:rPr lang="da-DK"/>
              <a:t>Cooldown</a:t>
            </a:r>
            <a:endParaRPr lang="en-GB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180229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6E8E2"/>
      </a:lt2>
      <a:accent1>
        <a:srgbClr val="A996C6"/>
      </a:accent1>
      <a:accent2>
        <a:srgbClr val="7F81BA"/>
      </a:accent2>
      <a:accent3>
        <a:srgbClr val="8FA6C2"/>
      </a:accent3>
      <a:accent4>
        <a:srgbClr val="7BADB5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51</Paragraphs>
  <Slides>9</Slides>
  <Notes>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Avenir Next LT Pro</vt:lpstr>
      <vt:lpstr>AvenirNext LT Pro Medium</vt:lpstr>
      <vt:lpstr>Calibri</vt:lpstr>
      <vt:lpstr>Rockwell</vt:lpstr>
      <vt:lpstr>Segoe UI</vt:lpstr>
      <vt:lpstr>Segoe UI Semilight</vt:lpstr>
      <vt:lpstr>ExploreVTI</vt:lpstr>
      <vt:lpstr>Statusmøde 2</vt:lpstr>
      <vt:lpstr>Projekt</vt:lpstr>
      <vt:lpstr>Demonstration af program</vt:lpstr>
      <vt:lpstr>Projektstyring</vt:lpstr>
      <vt:lpstr>Burndown</vt:lpstr>
      <vt:lpstr>Brugertests</vt:lpstr>
      <vt:lpstr>Paper prototype</vt:lpstr>
      <vt:lpstr>Iteration 3 - test</vt:lpstr>
      <vt:lpstr>Iteration 5 -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Statusmøde 2</dc:title>
  <dc:creator>Christoffer Berg</dc:creator>
  <cp:lastModifiedBy>Christoffer Berg</cp:lastModifiedBy>
  <cp:revision>1</cp:revision>
  <dcterms:created xsi:type="dcterms:W3CDTF">2022-05-05T19:26:14Z</dcterms:created>
  <dcterms:modified xsi:type="dcterms:W3CDTF">2022-05-14T13:17:31Z</dcterms:modified>
</cp:coreProperties>
</file>