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omments/modernComment_160_EDB04142.xml" ContentType="application/vnd.ms-powerpoint.comments+xml"/>
  <Override PartName="/ppt/notesSlides/notesSlide1.xml" ContentType="application/vnd.openxmlformats-officedocument.presentationml.notesSlide+xml"/>
  <Override PartName="/ppt/comments/modernComment_15F_C4CB563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4" r:id="rId5"/>
    <p:sldId id="327" r:id="rId6"/>
    <p:sldId id="330" r:id="rId7"/>
    <p:sldId id="343" r:id="rId8"/>
    <p:sldId id="346" r:id="rId9"/>
    <p:sldId id="352" r:id="rId10"/>
    <p:sldId id="345" r:id="rId11"/>
    <p:sldId id="349" r:id="rId12"/>
    <p:sldId id="347" r:id="rId13"/>
    <p:sldId id="351" r:id="rId14"/>
    <p:sldId id="353" r:id="rId15"/>
    <p:sldId id="35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64EBC1-19D8-4A28-9658-4088C5BDB287}">
          <p14:sldIdLst>
            <p14:sldId id="264"/>
            <p14:sldId id="327"/>
            <p14:sldId id="330"/>
            <p14:sldId id="343"/>
            <p14:sldId id="346"/>
            <p14:sldId id="352"/>
            <p14:sldId id="345"/>
            <p14:sldId id="349"/>
            <p14:sldId id="347"/>
            <p14:sldId id="351"/>
            <p14:sldId id="353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26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2F9555-63D9-E8C6-0C8E-9F77B2F0E1AA}" name="Sophie Bridonneau" initials="SB" userId="S::sophie.bridonneau@dft.gov.uk::7576d06b-b767-4344-9cce-ac7d8e8e9eaf" providerId="AD"/>
  <p188:author id="{2500617F-BCE5-1ACD-47A7-58A331D733A7}" name="Mohan Dell" initials="MD" userId="S::Mohan.Dell@dft.gov.uk::e2d559d1-837d-4fa2-bc4a-c15220d171c0" providerId="AD"/>
  <p188:author id="{B38C7B93-83C7-ED38-F228-26C08A4B0FA4}" name="Sophie Bridonneau" initials="SB" userId="S::Sophie.Bridonneau@dft.gov.uk::7576d06b-b767-4344-9cce-ac7d8e8e9eaf" providerId="AD"/>
  <p188:author id="{A1818BCD-0280-DB3B-DCE8-FF095025BA4F}" name="Francesca Bryden" initials="FB" userId="S::francesca.bryden@dft.gov.uk::c0369f12-e32d-4f3c-a371-73f2c5f93fd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0"/>
    <a:srgbClr val="006853"/>
    <a:srgbClr val="000000"/>
    <a:srgbClr val="0E1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7E3A9-E446-A31F-9643-D798106D9C77}" v="165" dt="2024-11-19T12:44:29.354"/>
    <p1510:client id="{5F96DE39-F2D6-E1A6-5419-82E4AE890E0B}" v="2234" dt="2024-11-18T16:21:09.678"/>
    <p1510:client id="{70944655-0E9E-6E90-C2CE-0F6A3ECE72DF}" v="2" dt="2024-11-18T17:51:22.136"/>
    <p1510:client id="{78D83976-1D01-435F-EB44-A1E9252B6662}" v="78" dt="2024-11-18T17:00:45.231"/>
    <p1510:client id="{E86A775D-224D-C4C3-433C-AA7B9EB82636}" v="7" dt="2024-11-20T08:57:26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22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Dell" userId="e2d559d1-837d-4fa2-bc4a-c15220d171c0" providerId="ADAL" clId="{CAF8B789-D6D7-486A-82B0-8C30E2F71E6C}"/>
    <pc:docChg chg="undo custSel addSld delSld modSld sldOrd modSection">
      <pc:chgData name="Mohan Dell" userId="e2d559d1-837d-4fa2-bc4a-c15220d171c0" providerId="ADAL" clId="{CAF8B789-D6D7-486A-82B0-8C30E2F71E6C}" dt="2024-07-30T15:09:41.341" v="6080" actId="20577"/>
      <pc:docMkLst>
        <pc:docMk/>
      </pc:docMkLst>
      <pc:sldChg chg="del">
        <pc:chgData name="Mohan Dell" userId="e2d559d1-837d-4fa2-bc4a-c15220d171c0" providerId="ADAL" clId="{CAF8B789-D6D7-486A-82B0-8C30E2F71E6C}" dt="2024-07-29T15:57:33.402" v="11" actId="2696"/>
        <pc:sldMkLst>
          <pc:docMk/>
          <pc:sldMk cId="529683268" sldId="265"/>
        </pc:sldMkLst>
      </pc:sldChg>
      <pc:sldChg chg="del mod modShow">
        <pc:chgData name="Mohan Dell" userId="e2d559d1-837d-4fa2-bc4a-c15220d171c0" providerId="ADAL" clId="{CAF8B789-D6D7-486A-82B0-8C30E2F71E6C}" dt="2024-07-30T13:48:08.010" v="5658" actId="2696"/>
        <pc:sldMkLst>
          <pc:docMk/>
          <pc:sldMk cId="2615153458" sldId="326"/>
        </pc:sldMkLst>
      </pc:sldChg>
      <pc:sldChg chg="addSp delSp modSp mod">
        <pc:chgData name="Mohan Dell" userId="e2d559d1-837d-4fa2-bc4a-c15220d171c0" providerId="ADAL" clId="{CAF8B789-D6D7-486A-82B0-8C30E2F71E6C}" dt="2024-07-30T09:51:18.527" v="4634" actId="20577"/>
        <pc:sldMkLst>
          <pc:docMk/>
          <pc:sldMk cId="3237022718" sldId="327"/>
        </pc:sldMkLst>
        <pc:spChg chg="add mod">
          <ac:chgData name="Mohan Dell" userId="e2d559d1-837d-4fa2-bc4a-c15220d171c0" providerId="ADAL" clId="{CAF8B789-D6D7-486A-82B0-8C30E2F71E6C}" dt="2024-07-29T16:32:25.917" v="1847" actId="1076"/>
          <ac:spMkLst>
            <pc:docMk/>
            <pc:sldMk cId="3237022718" sldId="327"/>
            <ac:spMk id="3" creationId="{001D5402-A7DE-3529-E311-8157D182382A}"/>
          </ac:spMkLst>
        </pc:spChg>
        <pc:spChg chg="add del mod">
          <ac:chgData name="Mohan Dell" userId="e2d559d1-837d-4fa2-bc4a-c15220d171c0" providerId="ADAL" clId="{CAF8B789-D6D7-486A-82B0-8C30E2F71E6C}" dt="2024-07-29T16:08:04.202" v="269" actId="478"/>
          <ac:spMkLst>
            <pc:docMk/>
            <pc:sldMk cId="3237022718" sldId="327"/>
            <ac:spMk id="4" creationId="{7762C6FC-9B7D-2AB8-D48B-201EB0AC0892}"/>
          </ac:spMkLst>
        </pc:spChg>
        <pc:spChg chg="add mod">
          <ac:chgData name="Mohan Dell" userId="e2d559d1-837d-4fa2-bc4a-c15220d171c0" providerId="ADAL" clId="{CAF8B789-D6D7-486A-82B0-8C30E2F71E6C}" dt="2024-07-30T09:31:06.289" v="4210" actId="1076"/>
          <ac:spMkLst>
            <pc:docMk/>
            <pc:sldMk cId="3237022718" sldId="327"/>
            <ac:spMk id="4" creationId="{D4D8D036-75CF-D8AB-AD8C-D87F34AF2EA6}"/>
          </ac:spMkLst>
        </pc:spChg>
        <pc:spChg chg="add del mod">
          <ac:chgData name="Mohan Dell" userId="e2d559d1-837d-4fa2-bc4a-c15220d171c0" providerId="ADAL" clId="{CAF8B789-D6D7-486A-82B0-8C30E2F71E6C}" dt="2024-07-29T16:32:02.384" v="1838" actId="478"/>
          <ac:spMkLst>
            <pc:docMk/>
            <pc:sldMk cId="3237022718" sldId="327"/>
            <ac:spMk id="5" creationId="{7C3342E1-0EC2-950D-E5A2-97486D759B06}"/>
          </ac:spMkLst>
        </pc:spChg>
        <pc:spChg chg="add mod">
          <ac:chgData name="Mohan Dell" userId="e2d559d1-837d-4fa2-bc4a-c15220d171c0" providerId="ADAL" clId="{CAF8B789-D6D7-486A-82B0-8C30E2F71E6C}" dt="2024-07-30T09:51:18.527" v="4634" actId="20577"/>
          <ac:spMkLst>
            <pc:docMk/>
            <pc:sldMk cId="3237022718" sldId="327"/>
            <ac:spMk id="6" creationId="{37F64619-5E5D-224F-29EE-38FB74ECF0B0}"/>
          </ac:spMkLst>
        </pc:spChg>
        <pc:spChg chg="mod">
          <ac:chgData name="Mohan Dell" userId="e2d559d1-837d-4fa2-bc4a-c15220d171c0" providerId="ADAL" clId="{CAF8B789-D6D7-486A-82B0-8C30E2F71E6C}" dt="2024-07-30T09:31:06.289" v="4210" actId="1076"/>
          <ac:spMkLst>
            <pc:docMk/>
            <pc:sldMk cId="3237022718" sldId="327"/>
            <ac:spMk id="34" creationId="{C11BD5F0-83A0-E96E-A069-D53CCB45692D}"/>
          </ac:spMkLst>
        </pc:spChg>
        <pc:spChg chg="mod">
          <ac:chgData name="Mohan Dell" userId="e2d559d1-837d-4fa2-bc4a-c15220d171c0" providerId="ADAL" clId="{CAF8B789-D6D7-486A-82B0-8C30E2F71E6C}" dt="2024-07-30T09:31:06.289" v="4210" actId="1076"/>
          <ac:spMkLst>
            <pc:docMk/>
            <pc:sldMk cId="3237022718" sldId="327"/>
            <ac:spMk id="36" creationId="{212C3726-A20A-ED35-4820-4EA1836BBCB7}"/>
          </ac:spMkLst>
        </pc:spChg>
        <pc:spChg chg="mod">
          <ac:chgData name="Mohan Dell" userId="e2d559d1-837d-4fa2-bc4a-c15220d171c0" providerId="ADAL" clId="{CAF8B789-D6D7-486A-82B0-8C30E2F71E6C}" dt="2024-07-30T09:31:06.289" v="4210" actId="1076"/>
          <ac:spMkLst>
            <pc:docMk/>
            <pc:sldMk cId="3237022718" sldId="327"/>
            <ac:spMk id="38" creationId="{35D9EFFE-05A9-37EB-1BD4-121BD92759BF}"/>
          </ac:spMkLst>
        </pc:spChg>
      </pc:sldChg>
      <pc:sldChg chg="del mod modShow">
        <pc:chgData name="Mohan Dell" userId="e2d559d1-837d-4fa2-bc4a-c15220d171c0" providerId="ADAL" clId="{CAF8B789-D6D7-486A-82B0-8C30E2F71E6C}" dt="2024-07-30T13:48:08.010" v="5658" actId="2696"/>
        <pc:sldMkLst>
          <pc:docMk/>
          <pc:sldMk cId="3820144522" sldId="328"/>
        </pc:sldMkLst>
      </pc:sldChg>
      <pc:sldChg chg="modSp mod">
        <pc:chgData name="Mohan Dell" userId="e2d559d1-837d-4fa2-bc4a-c15220d171c0" providerId="ADAL" clId="{CAF8B789-D6D7-486A-82B0-8C30E2F71E6C}" dt="2024-07-29T16:39:35.081" v="2117" actId="20577"/>
        <pc:sldMkLst>
          <pc:docMk/>
          <pc:sldMk cId="1073751505" sldId="329"/>
        </pc:sldMkLst>
        <pc:spChg chg="mod">
          <ac:chgData name="Mohan Dell" userId="e2d559d1-837d-4fa2-bc4a-c15220d171c0" providerId="ADAL" clId="{CAF8B789-D6D7-486A-82B0-8C30E2F71E6C}" dt="2024-07-29T16:39:35.081" v="2117" actId="20577"/>
          <ac:spMkLst>
            <pc:docMk/>
            <pc:sldMk cId="1073751505" sldId="329"/>
            <ac:spMk id="2" creationId="{BBB9EA10-7945-911B-649A-86BB7046BFFC}"/>
          </ac:spMkLst>
        </pc:spChg>
      </pc:sldChg>
      <pc:sldChg chg="modSp mod">
        <pc:chgData name="Mohan Dell" userId="e2d559d1-837d-4fa2-bc4a-c15220d171c0" providerId="ADAL" clId="{CAF8B789-D6D7-486A-82B0-8C30E2F71E6C}" dt="2024-07-29T16:39:30.526" v="2105" actId="20577"/>
        <pc:sldMkLst>
          <pc:docMk/>
          <pc:sldMk cId="1469374492" sldId="330"/>
        </pc:sldMkLst>
        <pc:spChg chg="mod">
          <ac:chgData name="Mohan Dell" userId="e2d559d1-837d-4fa2-bc4a-c15220d171c0" providerId="ADAL" clId="{CAF8B789-D6D7-486A-82B0-8C30E2F71E6C}" dt="2024-07-29T16:39:30.526" v="2105" actId="20577"/>
          <ac:spMkLst>
            <pc:docMk/>
            <pc:sldMk cId="1469374492" sldId="330"/>
            <ac:spMk id="2" creationId="{968815B5-AE7C-0B55-1BC1-AE33F0C56ADB}"/>
          </ac:spMkLst>
        </pc:spChg>
      </pc:sldChg>
      <pc:sldChg chg="modSp mod">
        <pc:chgData name="Mohan Dell" userId="e2d559d1-837d-4fa2-bc4a-c15220d171c0" providerId="ADAL" clId="{CAF8B789-D6D7-486A-82B0-8C30E2F71E6C}" dt="2024-07-30T13:47:29.569" v="5657" actId="1076"/>
        <pc:sldMkLst>
          <pc:docMk/>
          <pc:sldMk cId="3915272613" sldId="331"/>
        </pc:sldMkLst>
        <pc:spChg chg="mod">
          <ac:chgData name="Mohan Dell" userId="e2d559d1-837d-4fa2-bc4a-c15220d171c0" providerId="ADAL" clId="{CAF8B789-D6D7-486A-82B0-8C30E2F71E6C}" dt="2024-07-30T13:47:29.569" v="5657" actId="1076"/>
          <ac:spMkLst>
            <pc:docMk/>
            <pc:sldMk cId="3915272613" sldId="331"/>
            <ac:spMk id="2" creationId="{32576312-C12E-2E16-17F6-0E0D099727C5}"/>
          </ac:spMkLst>
        </pc:spChg>
      </pc:sldChg>
      <pc:sldChg chg="addSp delSp modSp mod addCm delCm">
        <pc:chgData name="Mohan Dell" userId="e2d559d1-837d-4fa2-bc4a-c15220d171c0" providerId="ADAL" clId="{CAF8B789-D6D7-486A-82B0-8C30E2F71E6C}" dt="2024-07-30T09:48:15.767" v="4607" actId="5793"/>
        <pc:sldMkLst>
          <pc:docMk/>
          <pc:sldMk cId="1386245927" sldId="332"/>
        </pc:sldMkLst>
        <pc:spChg chg="mod">
          <ac:chgData name="Mohan Dell" userId="e2d559d1-837d-4fa2-bc4a-c15220d171c0" providerId="ADAL" clId="{CAF8B789-D6D7-486A-82B0-8C30E2F71E6C}" dt="2024-07-30T08:28:39.103" v="4050" actId="14100"/>
          <ac:spMkLst>
            <pc:docMk/>
            <pc:sldMk cId="1386245927" sldId="332"/>
            <ac:spMk id="2" creationId="{F49C2CCD-FA27-1CC1-8E09-039F895923A0}"/>
          </ac:spMkLst>
        </pc:spChg>
        <pc:spChg chg="del">
          <ac:chgData name="Mohan Dell" userId="e2d559d1-837d-4fa2-bc4a-c15220d171c0" providerId="ADAL" clId="{CAF8B789-D6D7-486A-82B0-8C30E2F71E6C}" dt="2024-07-29T16:50:36.003" v="4016" actId="478"/>
          <ac:spMkLst>
            <pc:docMk/>
            <pc:sldMk cId="1386245927" sldId="332"/>
            <ac:spMk id="3" creationId="{AB3547EE-3615-FC0F-77FC-368A483F30E7}"/>
          </ac:spMkLst>
        </pc:spChg>
        <pc:spChg chg="add mod">
          <ac:chgData name="Mohan Dell" userId="e2d559d1-837d-4fa2-bc4a-c15220d171c0" providerId="ADAL" clId="{CAF8B789-D6D7-486A-82B0-8C30E2F71E6C}" dt="2024-07-30T09:47:54.168" v="4546" actId="20577"/>
          <ac:spMkLst>
            <pc:docMk/>
            <pc:sldMk cId="1386245927" sldId="332"/>
            <ac:spMk id="3" creationId="{AD6A450C-916E-20B4-E63D-3DFB922054B5}"/>
          </ac:spMkLst>
        </pc:spChg>
        <pc:spChg chg="add mod">
          <ac:chgData name="Mohan Dell" userId="e2d559d1-837d-4fa2-bc4a-c15220d171c0" providerId="ADAL" clId="{CAF8B789-D6D7-486A-82B0-8C30E2F71E6C}" dt="2024-07-30T09:46:02.344" v="4408" actId="1076"/>
          <ac:spMkLst>
            <pc:docMk/>
            <pc:sldMk cId="1386245927" sldId="332"/>
            <ac:spMk id="5" creationId="{52815B52-376E-8118-6B0F-5E5217155144}"/>
          </ac:spMkLst>
        </pc:spChg>
        <pc:spChg chg="add mod">
          <ac:chgData name="Mohan Dell" userId="e2d559d1-837d-4fa2-bc4a-c15220d171c0" providerId="ADAL" clId="{CAF8B789-D6D7-486A-82B0-8C30E2F71E6C}" dt="2024-07-30T09:48:15.767" v="4607" actId="5793"/>
          <ac:spMkLst>
            <pc:docMk/>
            <pc:sldMk cId="1386245927" sldId="332"/>
            <ac:spMk id="6" creationId="{6B343BDD-AB52-BE79-29BE-1404E72879C4}"/>
          </ac:spMkLst>
        </pc:spChg>
        <pc:picChg chg="mod">
          <ac:chgData name="Mohan Dell" userId="e2d559d1-837d-4fa2-bc4a-c15220d171c0" providerId="ADAL" clId="{CAF8B789-D6D7-486A-82B0-8C30E2F71E6C}" dt="2024-07-30T08:29:52.439" v="4052" actId="14100"/>
          <ac:picMkLst>
            <pc:docMk/>
            <pc:sldMk cId="1386245927" sldId="332"/>
            <ac:picMk id="3074" creationId="{8ECC0673-79E7-4699-B659-D2030E46E62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ohan Dell" userId="e2d559d1-837d-4fa2-bc4a-c15220d171c0" providerId="ADAL" clId="{CAF8B789-D6D7-486A-82B0-8C30E2F71E6C}" dt="2024-07-30T09:45:26.162" v="4386"/>
              <pc2:cmMkLst xmlns:pc2="http://schemas.microsoft.com/office/powerpoint/2019/9/main/command">
                <pc:docMk/>
                <pc:sldMk cId="1386245927" sldId="332"/>
                <pc2:cmMk id="{514B0D1B-1255-4806-ACDE-441579032778}"/>
              </pc2:cmMkLst>
            </pc226:cmChg>
          </p:ext>
        </pc:extLst>
      </pc:sldChg>
      <pc:sldChg chg="addSp delSp modSp mod">
        <pc:chgData name="Mohan Dell" userId="e2d559d1-837d-4fa2-bc4a-c15220d171c0" providerId="ADAL" clId="{CAF8B789-D6D7-486A-82B0-8C30E2F71E6C}" dt="2024-07-30T13:50:54.567" v="5830" actId="5793"/>
        <pc:sldMkLst>
          <pc:docMk/>
          <pc:sldMk cId="402950409" sldId="333"/>
        </pc:sldMkLst>
        <pc:spChg chg="mod">
          <ac:chgData name="Mohan Dell" userId="e2d559d1-837d-4fa2-bc4a-c15220d171c0" providerId="ADAL" clId="{CAF8B789-D6D7-486A-82B0-8C30E2F71E6C}" dt="2024-07-29T16:50:18.971" v="4005" actId="14100"/>
          <ac:spMkLst>
            <pc:docMk/>
            <pc:sldMk cId="402950409" sldId="333"/>
            <ac:spMk id="2" creationId="{B0C84A4A-80A3-0E6A-3CE2-48B72D326DB6}"/>
          </ac:spMkLst>
        </pc:spChg>
        <pc:spChg chg="del">
          <ac:chgData name="Mohan Dell" userId="e2d559d1-837d-4fa2-bc4a-c15220d171c0" providerId="ADAL" clId="{CAF8B789-D6D7-486A-82B0-8C30E2F71E6C}" dt="2024-07-29T16:39:39.569" v="2118" actId="478"/>
          <ac:spMkLst>
            <pc:docMk/>
            <pc:sldMk cId="402950409" sldId="333"/>
            <ac:spMk id="3" creationId="{B6B80D79-FAF6-6438-3491-A7358511A93D}"/>
          </ac:spMkLst>
        </pc:spChg>
        <pc:spChg chg="add mod">
          <ac:chgData name="Mohan Dell" userId="e2d559d1-837d-4fa2-bc4a-c15220d171c0" providerId="ADAL" clId="{CAF8B789-D6D7-486A-82B0-8C30E2F71E6C}" dt="2024-07-30T13:50:54.567" v="5830" actId="5793"/>
          <ac:spMkLst>
            <pc:docMk/>
            <pc:sldMk cId="402950409" sldId="333"/>
            <ac:spMk id="5" creationId="{18A03C34-BDC6-4AFB-8EE9-477855744DE8}"/>
          </ac:spMkLst>
        </pc:spChg>
      </pc:sldChg>
      <pc:sldChg chg="modSp mod addCm delCm modNotesTx">
        <pc:chgData name="Mohan Dell" userId="e2d559d1-837d-4fa2-bc4a-c15220d171c0" providerId="ADAL" clId="{CAF8B789-D6D7-486A-82B0-8C30E2F71E6C}" dt="2024-07-30T14:09:48.121" v="5843" actId="20577"/>
        <pc:sldMkLst>
          <pc:docMk/>
          <pc:sldMk cId="1813839645" sldId="334"/>
        </pc:sldMkLst>
        <pc:spChg chg="mod">
          <ac:chgData name="Mohan Dell" userId="e2d559d1-837d-4fa2-bc4a-c15220d171c0" providerId="ADAL" clId="{CAF8B789-D6D7-486A-82B0-8C30E2F71E6C}" dt="2024-07-30T14:09:48.121" v="5843" actId="20577"/>
          <ac:spMkLst>
            <pc:docMk/>
            <pc:sldMk cId="1813839645" sldId="334"/>
            <ac:spMk id="3" creationId="{99B259CD-E2F1-E158-868F-B57677ED86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ohan Dell" userId="e2d559d1-837d-4fa2-bc4a-c15220d171c0" providerId="ADAL" clId="{CAF8B789-D6D7-486A-82B0-8C30E2F71E6C}" dt="2024-07-30T11:21:29.535" v="5130"/>
              <pc2:cmMkLst xmlns:pc2="http://schemas.microsoft.com/office/powerpoint/2019/9/main/command">
                <pc:docMk/>
                <pc:sldMk cId="1813839645" sldId="334"/>
                <pc2:cmMk id="{4F26F8A3-44C4-4B08-95E3-F07377B06ABA}"/>
              </pc2:cmMkLst>
            </pc226:cmChg>
          </p:ext>
        </pc:extLst>
      </pc:sldChg>
      <pc:sldChg chg="modSp mod modNotesTx">
        <pc:chgData name="Mohan Dell" userId="e2d559d1-837d-4fa2-bc4a-c15220d171c0" providerId="ADAL" clId="{CAF8B789-D6D7-486A-82B0-8C30E2F71E6C}" dt="2024-07-30T14:11:04.330" v="5847" actId="6549"/>
        <pc:sldMkLst>
          <pc:docMk/>
          <pc:sldMk cId="2587663120" sldId="335"/>
        </pc:sldMkLst>
        <pc:spChg chg="mod">
          <ac:chgData name="Mohan Dell" userId="e2d559d1-837d-4fa2-bc4a-c15220d171c0" providerId="ADAL" clId="{CAF8B789-D6D7-486A-82B0-8C30E2F71E6C}" dt="2024-07-30T14:11:04.330" v="5847" actId="6549"/>
          <ac:spMkLst>
            <pc:docMk/>
            <pc:sldMk cId="2587663120" sldId="335"/>
            <ac:spMk id="3" creationId="{99B259CD-E2F1-E158-868F-B57677ED868E}"/>
          </ac:spMkLst>
        </pc:spChg>
      </pc:sldChg>
      <pc:sldChg chg="modSp mod addCm delCm modCm modNotesTx">
        <pc:chgData name="Mohan Dell" userId="e2d559d1-837d-4fa2-bc4a-c15220d171c0" providerId="ADAL" clId="{CAF8B789-D6D7-486A-82B0-8C30E2F71E6C}" dt="2024-07-30T14:12:02.038" v="5886" actId="20577"/>
        <pc:sldMkLst>
          <pc:docMk/>
          <pc:sldMk cId="1475170762" sldId="336"/>
        </pc:sldMkLst>
        <pc:spChg chg="mod">
          <ac:chgData name="Mohan Dell" userId="e2d559d1-837d-4fa2-bc4a-c15220d171c0" providerId="ADAL" clId="{CAF8B789-D6D7-486A-82B0-8C30E2F71E6C}" dt="2024-07-30T14:12:02.038" v="5886" actId="20577"/>
          <ac:spMkLst>
            <pc:docMk/>
            <pc:sldMk cId="1475170762" sldId="336"/>
            <ac:spMk id="3" creationId="{99B259CD-E2F1-E158-868F-B57677ED86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Mohan Dell" userId="e2d559d1-837d-4fa2-bc4a-c15220d171c0" providerId="ADAL" clId="{CAF8B789-D6D7-486A-82B0-8C30E2F71E6C}" dt="2024-07-30T11:21:34.696" v="5133"/>
              <pc2:cmMkLst xmlns:pc2="http://schemas.microsoft.com/office/powerpoint/2019/9/main/command">
                <pc:docMk/>
                <pc:sldMk cId="1475170762" sldId="336"/>
                <pc2:cmMk id="{F516734B-B395-4939-8A5B-6D65B58BDE23}"/>
              </pc2:cmMkLst>
            </pc226:cmChg>
          </p:ext>
        </pc:extLst>
      </pc:sldChg>
      <pc:sldChg chg="addSp modSp mod">
        <pc:chgData name="Mohan Dell" userId="e2d559d1-837d-4fa2-bc4a-c15220d171c0" providerId="ADAL" clId="{CAF8B789-D6D7-486A-82B0-8C30E2F71E6C}" dt="2024-07-30T15:09:41.341" v="6080" actId="20577"/>
        <pc:sldMkLst>
          <pc:docMk/>
          <pc:sldMk cId="1591990401" sldId="337"/>
        </pc:sldMkLst>
        <pc:spChg chg="mod">
          <ac:chgData name="Mohan Dell" userId="e2d559d1-837d-4fa2-bc4a-c15220d171c0" providerId="ADAL" clId="{CAF8B789-D6D7-486A-82B0-8C30E2F71E6C}" dt="2024-07-30T13:32:38.969" v="5164" actId="14100"/>
          <ac:spMkLst>
            <pc:docMk/>
            <pc:sldMk cId="1591990401" sldId="337"/>
            <ac:spMk id="2" creationId="{188BA6EC-98E5-6B07-CAF4-B6E8F0B2510C}"/>
          </ac:spMkLst>
        </pc:spChg>
        <pc:spChg chg="mod">
          <ac:chgData name="Mohan Dell" userId="e2d559d1-837d-4fa2-bc4a-c15220d171c0" providerId="ADAL" clId="{CAF8B789-D6D7-486A-82B0-8C30E2F71E6C}" dt="2024-07-30T14:00:25.728" v="5832" actId="1076"/>
          <ac:spMkLst>
            <pc:docMk/>
            <pc:sldMk cId="1591990401" sldId="337"/>
            <ac:spMk id="3" creationId="{05D59239-77AE-A4B1-17EF-4A99AB4867C9}"/>
          </ac:spMkLst>
        </pc:spChg>
        <pc:spChg chg="add mod">
          <ac:chgData name="Mohan Dell" userId="e2d559d1-837d-4fa2-bc4a-c15220d171c0" providerId="ADAL" clId="{CAF8B789-D6D7-486A-82B0-8C30E2F71E6C}" dt="2024-07-30T15:09:41.341" v="6080" actId="20577"/>
          <ac:spMkLst>
            <pc:docMk/>
            <pc:sldMk cId="1591990401" sldId="337"/>
            <ac:spMk id="6" creationId="{3DCB256A-0C8D-601F-BB9E-B8CCA70A686C}"/>
          </ac:spMkLst>
        </pc:spChg>
        <pc:spChg chg="add mod">
          <ac:chgData name="Mohan Dell" userId="e2d559d1-837d-4fa2-bc4a-c15220d171c0" providerId="ADAL" clId="{CAF8B789-D6D7-486A-82B0-8C30E2F71E6C}" dt="2024-07-30T15:07:46.326" v="5909" actId="33987"/>
          <ac:spMkLst>
            <pc:docMk/>
            <pc:sldMk cId="1591990401" sldId="337"/>
            <ac:spMk id="7" creationId="{31AA98FF-B9D8-4A1D-75FE-C5640CDCD73C}"/>
          </ac:spMkLst>
        </pc:spChg>
      </pc:sldChg>
      <pc:sldChg chg="modSp del mod modShow">
        <pc:chgData name="Mohan Dell" userId="e2d559d1-837d-4fa2-bc4a-c15220d171c0" providerId="ADAL" clId="{CAF8B789-D6D7-486A-82B0-8C30E2F71E6C}" dt="2024-07-30T13:48:08.010" v="5658" actId="2696"/>
        <pc:sldMkLst>
          <pc:docMk/>
          <pc:sldMk cId="1850720672" sldId="339"/>
        </pc:sldMkLst>
        <pc:spChg chg="mod">
          <ac:chgData name="Mohan Dell" userId="e2d559d1-837d-4fa2-bc4a-c15220d171c0" providerId="ADAL" clId="{CAF8B789-D6D7-486A-82B0-8C30E2F71E6C}" dt="2024-07-29T16:35:07.676" v="1978" actId="20577"/>
          <ac:spMkLst>
            <pc:docMk/>
            <pc:sldMk cId="1850720672" sldId="339"/>
            <ac:spMk id="2" creationId="{D99DCD16-2157-0DE4-2D78-233CA4A88C57}"/>
          </ac:spMkLst>
        </pc:spChg>
        <pc:graphicFrameChg chg="mod">
          <ac:chgData name="Mohan Dell" userId="e2d559d1-837d-4fa2-bc4a-c15220d171c0" providerId="ADAL" clId="{CAF8B789-D6D7-486A-82B0-8C30E2F71E6C}" dt="2024-07-29T16:11:23.844" v="314" actId="20577"/>
          <ac:graphicFrameMkLst>
            <pc:docMk/>
            <pc:sldMk cId="1850720672" sldId="339"/>
            <ac:graphicFrameMk id="4" creationId="{084D5429-0063-0EAA-0B95-596C687670B2}"/>
          </ac:graphicFrameMkLst>
        </pc:graphicFrameChg>
      </pc:sldChg>
      <pc:sldChg chg="addSp delSp modSp new mod">
        <pc:chgData name="Mohan Dell" userId="e2d559d1-837d-4fa2-bc4a-c15220d171c0" providerId="ADAL" clId="{CAF8B789-D6D7-486A-82B0-8C30E2F71E6C}" dt="2024-07-30T09:03:17.274" v="4204" actId="207"/>
        <pc:sldMkLst>
          <pc:docMk/>
          <pc:sldMk cId="2100728062" sldId="340"/>
        </pc:sldMkLst>
        <pc:spChg chg="mod">
          <ac:chgData name="Mohan Dell" userId="e2d559d1-837d-4fa2-bc4a-c15220d171c0" providerId="ADAL" clId="{CAF8B789-D6D7-486A-82B0-8C30E2F71E6C}" dt="2024-07-29T15:59:46.831" v="28" actId="14100"/>
          <ac:spMkLst>
            <pc:docMk/>
            <pc:sldMk cId="2100728062" sldId="340"/>
            <ac:spMk id="2" creationId="{A02B5881-78CA-7A34-B7D5-89040F922EFF}"/>
          </ac:spMkLst>
        </pc:spChg>
        <pc:spChg chg="del">
          <ac:chgData name="Mohan Dell" userId="e2d559d1-837d-4fa2-bc4a-c15220d171c0" providerId="ADAL" clId="{CAF8B789-D6D7-486A-82B0-8C30E2F71E6C}" dt="2024-07-29T15:59:32.601" v="17" actId="478"/>
          <ac:spMkLst>
            <pc:docMk/>
            <pc:sldMk cId="2100728062" sldId="340"/>
            <ac:spMk id="3" creationId="{109FADA7-3C6D-10B9-2CA2-CD6E05FD10BD}"/>
          </ac:spMkLst>
        </pc:spChg>
        <pc:spChg chg="add mod">
          <ac:chgData name="Mohan Dell" userId="e2d559d1-837d-4fa2-bc4a-c15220d171c0" providerId="ADAL" clId="{CAF8B789-D6D7-486A-82B0-8C30E2F71E6C}" dt="2024-07-30T09:03:17.274" v="4204" actId="207"/>
          <ac:spMkLst>
            <pc:docMk/>
            <pc:sldMk cId="2100728062" sldId="340"/>
            <ac:spMk id="3" creationId="{D28BDACA-9258-BBE6-DA46-429CE15FB3C3}"/>
          </ac:spMkLst>
        </pc:spChg>
        <pc:spChg chg="add mod">
          <ac:chgData name="Mohan Dell" userId="e2d559d1-837d-4fa2-bc4a-c15220d171c0" providerId="ADAL" clId="{CAF8B789-D6D7-486A-82B0-8C30E2F71E6C}" dt="2024-07-29T16:33:12.797" v="1873" actId="2711"/>
          <ac:spMkLst>
            <pc:docMk/>
            <pc:sldMk cId="2100728062" sldId="340"/>
            <ac:spMk id="5" creationId="{6DE3BE7D-1992-F281-984A-03C491FB3D3E}"/>
          </ac:spMkLst>
        </pc:spChg>
        <pc:spChg chg="add mod">
          <ac:chgData name="Mohan Dell" userId="e2d559d1-837d-4fa2-bc4a-c15220d171c0" providerId="ADAL" clId="{CAF8B789-D6D7-486A-82B0-8C30E2F71E6C}" dt="2024-07-29T16:15:57.789" v="321" actId="1076"/>
          <ac:spMkLst>
            <pc:docMk/>
            <pc:sldMk cId="2100728062" sldId="340"/>
            <ac:spMk id="6" creationId="{4785432C-32E6-4E53-9F0B-C26C0DA68D0F}"/>
          </ac:spMkLst>
        </pc:spChg>
        <pc:spChg chg="add mod">
          <ac:chgData name="Mohan Dell" userId="e2d559d1-837d-4fa2-bc4a-c15220d171c0" providerId="ADAL" clId="{CAF8B789-D6D7-486A-82B0-8C30E2F71E6C}" dt="2024-07-29T16:08:19.710" v="273" actId="1076"/>
          <ac:spMkLst>
            <pc:docMk/>
            <pc:sldMk cId="2100728062" sldId="340"/>
            <ac:spMk id="7" creationId="{9D4D039B-9BEE-3D42-6880-7414C0DCC9AA}"/>
          </ac:spMkLst>
        </pc:spChg>
        <pc:spChg chg="add mod">
          <ac:chgData name="Mohan Dell" userId="e2d559d1-837d-4fa2-bc4a-c15220d171c0" providerId="ADAL" clId="{CAF8B789-D6D7-486A-82B0-8C30E2F71E6C}" dt="2024-07-29T16:16:01.438" v="322" actId="1076"/>
          <ac:spMkLst>
            <pc:docMk/>
            <pc:sldMk cId="2100728062" sldId="340"/>
            <ac:spMk id="8" creationId="{A84AB7E2-AD73-FC09-7AB4-36865D322786}"/>
          </ac:spMkLst>
        </pc:spChg>
      </pc:sldChg>
      <pc:sldChg chg="addSp delSp modSp new mod ord">
        <pc:chgData name="Mohan Dell" userId="e2d559d1-837d-4fa2-bc4a-c15220d171c0" providerId="ADAL" clId="{CAF8B789-D6D7-486A-82B0-8C30E2F71E6C}" dt="2024-07-29T16:38:16.965" v="2095" actId="20577"/>
        <pc:sldMkLst>
          <pc:docMk/>
          <pc:sldMk cId="3062626677" sldId="341"/>
        </pc:sldMkLst>
        <pc:spChg chg="mod">
          <ac:chgData name="Mohan Dell" userId="e2d559d1-837d-4fa2-bc4a-c15220d171c0" providerId="ADAL" clId="{CAF8B789-D6D7-486A-82B0-8C30E2F71E6C}" dt="2024-07-29T16:37:20.941" v="2013" actId="1076"/>
          <ac:spMkLst>
            <pc:docMk/>
            <pc:sldMk cId="3062626677" sldId="341"/>
            <ac:spMk id="2" creationId="{4C7CDF06-DF4F-1243-D894-5F02A0501771}"/>
          </ac:spMkLst>
        </pc:spChg>
        <pc:spChg chg="del">
          <ac:chgData name="Mohan Dell" userId="e2d559d1-837d-4fa2-bc4a-c15220d171c0" providerId="ADAL" clId="{CAF8B789-D6D7-486A-82B0-8C30E2F71E6C}" dt="2024-07-29T16:21:49.822" v="371" actId="478"/>
          <ac:spMkLst>
            <pc:docMk/>
            <pc:sldMk cId="3062626677" sldId="341"/>
            <ac:spMk id="3" creationId="{9CB0818D-7F48-18D2-ACAC-2EA74FBBC485}"/>
          </ac:spMkLst>
        </pc:spChg>
        <pc:spChg chg="add mod">
          <ac:chgData name="Mohan Dell" userId="e2d559d1-837d-4fa2-bc4a-c15220d171c0" providerId="ADAL" clId="{CAF8B789-D6D7-486A-82B0-8C30E2F71E6C}" dt="2024-07-29T16:34:10.820" v="1899" actId="20577"/>
          <ac:spMkLst>
            <pc:docMk/>
            <pc:sldMk cId="3062626677" sldId="341"/>
            <ac:spMk id="5" creationId="{10C5834B-0A00-81F0-34DC-813879484C7A}"/>
          </ac:spMkLst>
        </pc:spChg>
        <pc:spChg chg="add mod">
          <ac:chgData name="Mohan Dell" userId="e2d559d1-837d-4fa2-bc4a-c15220d171c0" providerId="ADAL" clId="{CAF8B789-D6D7-486A-82B0-8C30E2F71E6C}" dt="2024-07-29T16:38:16.965" v="2095" actId="20577"/>
          <ac:spMkLst>
            <pc:docMk/>
            <pc:sldMk cId="3062626677" sldId="341"/>
            <ac:spMk id="15" creationId="{69B21FEC-30C7-9C8A-E334-ABB5896C6515}"/>
          </ac:spMkLst>
        </pc:spChg>
        <pc:grpChg chg="add mod">
          <ac:chgData name="Mohan Dell" userId="e2d559d1-837d-4fa2-bc4a-c15220d171c0" providerId="ADAL" clId="{CAF8B789-D6D7-486A-82B0-8C30E2F71E6C}" dt="2024-07-29T16:33:33.175" v="1876" actId="1076"/>
          <ac:grpSpMkLst>
            <pc:docMk/>
            <pc:sldMk cId="3062626677" sldId="341"/>
            <ac:grpSpMk id="6" creationId="{66AE003B-7458-BB8E-3E76-45B36356167B}"/>
          </ac:grpSpMkLst>
        </pc:grp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7" creationId="{F54A7BFF-92DB-331D-D875-649BDC23CA77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8" creationId="{A2DD4ACB-9F81-682B-E7C7-B1E6F2768266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9" creationId="{1A72C784-6615-9430-A510-AAE871D2C3D0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10" creationId="{328E65F6-B1CA-CBB1-0D1F-4473D6C9104F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11" creationId="{F1316D4B-D9A9-F7F2-25E2-AAA5D166A244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12" creationId="{4E4CE401-2E18-BF03-EB22-E1D4FEA0BBF0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13" creationId="{1B53FBD4-E874-E412-C84C-0AD83B6050C0}"/>
          </ac:picMkLst>
        </pc:picChg>
        <pc:picChg chg="mod">
          <ac:chgData name="Mohan Dell" userId="e2d559d1-837d-4fa2-bc4a-c15220d171c0" providerId="ADAL" clId="{CAF8B789-D6D7-486A-82B0-8C30E2F71E6C}" dt="2024-07-29T16:33:33.175" v="1876" actId="1076"/>
          <ac:picMkLst>
            <pc:docMk/>
            <pc:sldMk cId="3062626677" sldId="341"/>
            <ac:picMk id="14" creationId="{998C95E6-853C-C0E0-5484-9613B40645CD}"/>
          </ac:picMkLst>
        </pc:picChg>
      </pc:sldChg>
      <pc:sldChg chg="addSp delSp modSp new mod">
        <pc:chgData name="Mohan Dell" userId="e2d559d1-837d-4fa2-bc4a-c15220d171c0" providerId="ADAL" clId="{CAF8B789-D6D7-486A-82B0-8C30E2F71E6C}" dt="2024-07-30T13:50:37.230" v="5822" actId="20577"/>
        <pc:sldMkLst>
          <pc:docMk/>
          <pc:sldMk cId="505839624" sldId="342"/>
        </pc:sldMkLst>
        <pc:spChg chg="mod">
          <ac:chgData name="Mohan Dell" userId="e2d559d1-837d-4fa2-bc4a-c15220d171c0" providerId="ADAL" clId="{CAF8B789-D6D7-486A-82B0-8C30E2F71E6C}" dt="2024-07-29T16:35:16.478" v="1994" actId="14100"/>
          <ac:spMkLst>
            <pc:docMk/>
            <pc:sldMk cId="505839624" sldId="342"/>
            <ac:spMk id="2" creationId="{7B618DB5-D542-CFB4-2338-0D199855CF53}"/>
          </ac:spMkLst>
        </pc:spChg>
        <pc:spChg chg="del">
          <ac:chgData name="Mohan Dell" userId="e2d559d1-837d-4fa2-bc4a-c15220d171c0" providerId="ADAL" clId="{CAF8B789-D6D7-486A-82B0-8C30E2F71E6C}" dt="2024-07-29T16:35:18.142" v="1995" actId="478"/>
          <ac:spMkLst>
            <pc:docMk/>
            <pc:sldMk cId="505839624" sldId="342"/>
            <ac:spMk id="3" creationId="{52EDB9BE-19E6-285B-C91C-DD35EBDFB755}"/>
          </ac:spMkLst>
        </pc:spChg>
        <pc:spChg chg="add mod">
          <ac:chgData name="Mohan Dell" userId="e2d559d1-837d-4fa2-bc4a-c15220d171c0" providerId="ADAL" clId="{CAF8B789-D6D7-486A-82B0-8C30E2F71E6C}" dt="2024-07-29T16:36:57.661" v="2006" actId="14100"/>
          <ac:spMkLst>
            <pc:docMk/>
            <pc:sldMk cId="505839624" sldId="342"/>
            <ac:spMk id="6" creationId="{82C344BD-2948-5838-3639-282AE0B32AB8}"/>
          </ac:spMkLst>
        </pc:spChg>
        <pc:spChg chg="add mod">
          <ac:chgData name="Mohan Dell" userId="e2d559d1-837d-4fa2-bc4a-c15220d171c0" providerId="ADAL" clId="{CAF8B789-D6D7-486A-82B0-8C30E2F71E6C}" dt="2024-07-29T16:37:05.998" v="2010" actId="1076"/>
          <ac:spMkLst>
            <pc:docMk/>
            <pc:sldMk cId="505839624" sldId="342"/>
            <ac:spMk id="8" creationId="{3A6A4300-0894-D3DD-2247-235DEDA0CB58}"/>
          </ac:spMkLst>
        </pc:spChg>
        <pc:spChg chg="add del mod">
          <ac:chgData name="Mohan Dell" userId="e2d559d1-837d-4fa2-bc4a-c15220d171c0" providerId="ADAL" clId="{CAF8B789-D6D7-486A-82B0-8C30E2F71E6C}" dt="2024-07-29T16:36:48.175" v="2002" actId="478"/>
          <ac:spMkLst>
            <pc:docMk/>
            <pc:sldMk cId="505839624" sldId="342"/>
            <ac:spMk id="9" creationId="{89D88904-8171-538E-FE17-D94DEA8AB80A}"/>
          </ac:spMkLst>
        </pc:spChg>
        <pc:spChg chg="add del">
          <ac:chgData name="Mohan Dell" userId="e2d559d1-837d-4fa2-bc4a-c15220d171c0" providerId="ADAL" clId="{CAF8B789-D6D7-486A-82B0-8C30E2F71E6C}" dt="2024-07-29T16:37:37.572" v="2044" actId="478"/>
          <ac:spMkLst>
            <pc:docMk/>
            <pc:sldMk cId="505839624" sldId="342"/>
            <ac:spMk id="15" creationId="{0E6C6911-2602-2C51-F58B-D10DEEB20AB3}"/>
          </ac:spMkLst>
        </pc:spChg>
        <pc:spChg chg="add mod">
          <ac:chgData name="Mohan Dell" userId="e2d559d1-837d-4fa2-bc4a-c15220d171c0" providerId="ADAL" clId="{CAF8B789-D6D7-486A-82B0-8C30E2F71E6C}" dt="2024-07-30T13:50:37.230" v="5822" actId="20577"/>
          <ac:spMkLst>
            <pc:docMk/>
            <pc:sldMk cId="505839624" sldId="342"/>
            <ac:spMk id="16" creationId="{C9DAF8DD-B088-25F2-7E0C-8B92C1434DD8}"/>
          </ac:spMkLst>
        </pc:spChg>
        <pc:picChg chg="add mod modCrop">
          <ac:chgData name="Mohan Dell" userId="e2d559d1-837d-4fa2-bc4a-c15220d171c0" providerId="ADAL" clId="{CAF8B789-D6D7-486A-82B0-8C30E2F71E6C}" dt="2024-07-29T16:36:53.237" v="2004" actId="1076"/>
          <ac:picMkLst>
            <pc:docMk/>
            <pc:sldMk cId="505839624" sldId="342"/>
            <ac:picMk id="5" creationId="{48DE2266-2662-B898-C89B-A0582D2A47DC}"/>
          </ac:picMkLst>
        </pc:picChg>
        <pc:cxnChg chg="add mod">
          <ac:chgData name="Mohan Dell" userId="e2d559d1-837d-4fa2-bc4a-c15220d171c0" providerId="ADAL" clId="{CAF8B789-D6D7-486A-82B0-8C30E2F71E6C}" dt="2024-07-29T16:37:08.695" v="2011" actId="14100"/>
          <ac:cxnSpMkLst>
            <pc:docMk/>
            <pc:sldMk cId="505839624" sldId="342"/>
            <ac:cxnSpMk id="7" creationId="{53B90DB2-C6A7-140D-BF31-7C41F7D0E1D8}"/>
          </ac:cxnSpMkLst>
        </pc:cxnChg>
      </pc:sldChg>
    </pc:docChg>
  </pc:docChgLst>
  <pc:docChgLst>
    <pc:chgData name="Mohan Dell" userId="S::mohan.dell@dft.gov.uk::e2d559d1-837d-4fa2-bc4a-c15220d171c0" providerId="AD" clId="Web-{E86A775D-224D-C4C3-433C-AA7B9EB82636}"/>
    <pc:docChg chg="modSld">
      <pc:chgData name="Mohan Dell" userId="S::mohan.dell@dft.gov.uk::e2d559d1-837d-4fa2-bc4a-c15220d171c0" providerId="AD" clId="Web-{E86A775D-224D-C4C3-433C-AA7B9EB82636}" dt="2024-11-20T08:57:20.338" v="2" actId="20577"/>
      <pc:docMkLst>
        <pc:docMk/>
      </pc:docMkLst>
      <pc:sldChg chg="modSp">
        <pc:chgData name="Mohan Dell" userId="S::mohan.dell@dft.gov.uk::e2d559d1-837d-4fa2-bc4a-c15220d171c0" providerId="AD" clId="Web-{E86A775D-224D-C4C3-433C-AA7B9EB82636}" dt="2024-11-20T08:57:20.338" v="2" actId="20577"/>
        <pc:sldMkLst>
          <pc:docMk/>
          <pc:sldMk cId="2871553108" sldId="349"/>
        </pc:sldMkLst>
        <pc:spChg chg="mod">
          <ac:chgData name="Mohan Dell" userId="S::mohan.dell@dft.gov.uk::e2d559d1-837d-4fa2-bc4a-c15220d171c0" providerId="AD" clId="Web-{E86A775D-224D-C4C3-433C-AA7B9EB82636}" dt="2024-11-20T08:57:20.338" v="2" actId="20577"/>
          <ac:spMkLst>
            <pc:docMk/>
            <pc:sldMk cId="2871553108" sldId="349"/>
            <ac:spMk id="2" creationId="{968815B5-AE7C-0B55-1BC1-AE33F0C56ADB}"/>
          </ac:spMkLst>
        </pc:spChg>
      </pc:sldChg>
    </pc:docChg>
  </pc:docChgLst>
  <pc:docChgLst>
    <pc:chgData name="Mohan Dell" userId="S::mohan.dell@dft.gov.uk::e2d559d1-837d-4fa2-bc4a-c15220d171c0" providerId="AD" clId="Web-{AE450398-0309-0BC1-574E-F2D77C722323}"/>
    <pc:docChg chg="addSld modSld modSection">
      <pc:chgData name="Mohan Dell" userId="S::mohan.dell@dft.gov.uk::e2d559d1-837d-4fa2-bc4a-c15220d171c0" providerId="AD" clId="Web-{AE450398-0309-0BC1-574E-F2D77C722323}" dt="2024-11-15T16:22:34.410" v="122" actId="20577"/>
      <pc:docMkLst>
        <pc:docMk/>
      </pc:docMkLst>
      <pc:sldChg chg="modSp">
        <pc:chgData name="Mohan Dell" userId="S::mohan.dell@dft.gov.uk::e2d559d1-837d-4fa2-bc4a-c15220d171c0" providerId="AD" clId="Web-{AE450398-0309-0BC1-574E-F2D77C722323}" dt="2024-11-15T16:21:44.439" v="110" actId="20577"/>
        <pc:sldMkLst>
          <pc:docMk/>
          <pc:sldMk cId="1084087597" sldId="345"/>
        </pc:sldMkLst>
        <pc:spChg chg="mod">
          <ac:chgData name="Mohan Dell" userId="S::mohan.dell@dft.gov.uk::e2d559d1-837d-4fa2-bc4a-c15220d171c0" providerId="AD" clId="Web-{AE450398-0309-0BC1-574E-F2D77C722323}" dt="2024-11-15T16:21:44.439" v="110" actId="20577"/>
          <ac:spMkLst>
            <pc:docMk/>
            <pc:sldMk cId="1084087597" sldId="345"/>
            <ac:spMk id="7" creationId="{09C90C4C-FC38-D52F-7C24-DEE7708044AB}"/>
          </ac:spMkLst>
        </pc:spChg>
      </pc:sldChg>
      <pc:sldChg chg="modSp">
        <pc:chgData name="Mohan Dell" userId="S::mohan.dell@dft.gov.uk::e2d559d1-837d-4fa2-bc4a-c15220d171c0" providerId="AD" clId="Web-{AE450398-0309-0BC1-574E-F2D77C722323}" dt="2024-11-15T16:22:34.410" v="122" actId="20577"/>
        <pc:sldMkLst>
          <pc:docMk/>
          <pc:sldMk cId="3301660218" sldId="351"/>
        </pc:sldMkLst>
        <pc:spChg chg="mod">
          <ac:chgData name="Mohan Dell" userId="S::mohan.dell@dft.gov.uk::e2d559d1-837d-4fa2-bc4a-c15220d171c0" providerId="AD" clId="Web-{AE450398-0309-0BC1-574E-F2D77C722323}" dt="2024-11-15T16:22:34.410" v="122" actId="20577"/>
          <ac:spMkLst>
            <pc:docMk/>
            <pc:sldMk cId="3301660218" sldId="351"/>
            <ac:spMk id="6" creationId="{7C9628DA-653A-46E7-4DC8-6E2E46C52BB0}"/>
          </ac:spMkLst>
        </pc:spChg>
        <pc:spChg chg="mod">
          <ac:chgData name="Mohan Dell" userId="S::mohan.dell@dft.gov.uk::e2d559d1-837d-4fa2-bc4a-c15220d171c0" providerId="AD" clId="Web-{AE450398-0309-0BC1-574E-F2D77C722323}" dt="2024-11-15T16:19:18.122" v="53" actId="20577"/>
          <ac:spMkLst>
            <pc:docMk/>
            <pc:sldMk cId="3301660218" sldId="351"/>
            <ac:spMk id="7" creationId="{09C90C4C-FC38-D52F-7C24-DEE7708044AB}"/>
          </ac:spMkLst>
        </pc:spChg>
      </pc:sldChg>
      <pc:sldChg chg="add replId">
        <pc:chgData name="Mohan Dell" userId="S::mohan.dell@dft.gov.uk::e2d559d1-837d-4fa2-bc4a-c15220d171c0" providerId="AD" clId="Web-{AE450398-0309-0BC1-574E-F2D77C722323}" dt="2024-11-15T16:22:23.878" v="111"/>
        <pc:sldMkLst>
          <pc:docMk/>
          <pc:sldMk cId="3578819223" sldId="353"/>
        </pc:sldMkLst>
      </pc:sldChg>
    </pc:docChg>
  </pc:docChgLst>
  <pc:docChgLst>
    <pc:chgData name="Mohan Dell" userId="e2d559d1-837d-4fa2-bc4a-c15220d171c0" providerId="ADAL" clId="{92230F38-0423-4E53-BF48-20B82D191174}"/>
    <pc:docChg chg="undo redo custSel addSld delSld modSld sldOrd modSection">
      <pc:chgData name="Mohan Dell" userId="e2d559d1-837d-4fa2-bc4a-c15220d171c0" providerId="ADAL" clId="{92230F38-0423-4E53-BF48-20B82D191174}" dt="2024-11-13T10:00:25.917" v="4541" actId="20577"/>
      <pc:docMkLst>
        <pc:docMk/>
      </pc:docMkLst>
      <pc:sldChg chg="del">
        <pc:chgData name="Mohan Dell" userId="e2d559d1-837d-4fa2-bc4a-c15220d171c0" providerId="ADAL" clId="{92230F38-0423-4E53-BF48-20B82D191174}" dt="2024-11-11T15:14:02.562" v="562" actId="2696"/>
        <pc:sldMkLst>
          <pc:docMk/>
          <pc:sldMk cId="1798392903" sldId="296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1073751505" sldId="329"/>
        </pc:sldMkLst>
      </pc:sldChg>
      <pc:sldChg chg="modSp mod ord">
        <pc:chgData name="Mohan Dell" userId="e2d559d1-837d-4fa2-bc4a-c15220d171c0" providerId="ADAL" clId="{92230F38-0423-4E53-BF48-20B82D191174}" dt="2024-11-11T16:25:41.426" v="4482"/>
        <pc:sldMkLst>
          <pc:docMk/>
          <pc:sldMk cId="1469374492" sldId="330"/>
        </pc:sldMkLst>
        <pc:spChg chg="mod">
          <ac:chgData name="Mohan Dell" userId="e2d559d1-837d-4fa2-bc4a-c15220d171c0" providerId="ADAL" clId="{92230F38-0423-4E53-BF48-20B82D191174}" dt="2024-11-11T16:25:25.470" v="4476" actId="1076"/>
          <ac:spMkLst>
            <pc:docMk/>
            <pc:sldMk cId="1469374492" sldId="330"/>
            <ac:spMk id="2" creationId="{968815B5-AE7C-0B55-1BC1-AE33F0C56ADB}"/>
          </ac:spMkLst>
        </pc:spChg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3915272613" sldId="331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1386245927" sldId="332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402950409" sldId="333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1813839645" sldId="334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2587663120" sldId="335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1475170762" sldId="336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1591990401" sldId="337"/>
        </pc:sldMkLst>
      </pc:sldChg>
      <pc:sldChg chg="del">
        <pc:chgData name="Mohan Dell" userId="e2d559d1-837d-4fa2-bc4a-c15220d171c0" providerId="ADAL" clId="{92230F38-0423-4E53-BF48-20B82D191174}" dt="2024-11-11T16:21:39.007" v="4435" actId="2696"/>
        <pc:sldMkLst>
          <pc:docMk/>
          <pc:sldMk cId="505839624" sldId="342"/>
        </pc:sldMkLst>
      </pc:sldChg>
      <pc:sldChg chg="addSp delSp modSp mod">
        <pc:chgData name="Mohan Dell" userId="e2d559d1-837d-4fa2-bc4a-c15220d171c0" providerId="ADAL" clId="{92230F38-0423-4E53-BF48-20B82D191174}" dt="2024-11-11T16:24:27.195" v="4461" actId="1036"/>
        <pc:sldMkLst>
          <pc:docMk/>
          <pc:sldMk cId="534506478" sldId="343"/>
        </pc:sldMkLst>
        <pc:spChg chg="add del mod">
          <ac:chgData name="Mohan Dell" userId="e2d559d1-837d-4fa2-bc4a-c15220d171c0" providerId="ADAL" clId="{92230F38-0423-4E53-BF48-20B82D191174}" dt="2024-11-11T16:20:51.358" v="4409" actId="27636"/>
          <ac:spMkLst>
            <pc:docMk/>
            <pc:sldMk cId="534506478" sldId="343"/>
            <ac:spMk id="2" creationId="{D99DCD16-2157-0DE4-2D78-233CA4A88C57}"/>
          </ac:spMkLst>
        </pc:spChg>
        <pc:spChg chg="add mod ord">
          <ac:chgData name="Mohan Dell" userId="e2d559d1-837d-4fa2-bc4a-c15220d171c0" providerId="ADAL" clId="{92230F38-0423-4E53-BF48-20B82D191174}" dt="2024-11-11T15:10:58.524" v="442" actId="14100"/>
          <ac:spMkLst>
            <pc:docMk/>
            <pc:sldMk cId="534506478" sldId="343"/>
            <ac:spMk id="3" creationId="{B89CBAD0-AF44-76F9-C299-9EC56FC125C3}"/>
          </ac:spMkLst>
        </pc:spChg>
        <pc:spChg chg="mod ord">
          <ac:chgData name="Mohan Dell" userId="e2d559d1-837d-4fa2-bc4a-c15220d171c0" providerId="ADAL" clId="{92230F38-0423-4E53-BF48-20B82D191174}" dt="2024-11-11T16:24:20.645" v="4452" actId="1076"/>
          <ac:spMkLst>
            <pc:docMk/>
            <pc:sldMk cId="534506478" sldId="343"/>
            <ac:spMk id="4" creationId="{21C86808-A78F-CAB3-9BA0-2EC311B49293}"/>
          </ac:spMkLst>
        </pc:spChg>
        <pc:spChg chg="mod">
          <ac:chgData name="Mohan Dell" userId="e2d559d1-837d-4fa2-bc4a-c15220d171c0" providerId="ADAL" clId="{92230F38-0423-4E53-BF48-20B82D191174}" dt="2024-11-11T15:07:43.402" v="244" actId="1076"/>
          <ac:spMkLst>
            <pc:docMk/>
            <pc:sldMk cId="534506478" sldId="343"/>
            <ac:spMk id="5" creationId="{D8E31FC0-E3EC-9BD7-E5DC-655F191CC1BB}"/>
          </ac:spMkLst>
        </pc:spChg>
        <pc:spChg chg="mod">
          <ac:chgData name="Mohan Dell" userId="e2d559d1-837d-4fa2-bc4a-c15220d171c0" providerId="ADAL" clId="{92230F38-0423-4E53-BF48-20B82D191174}" dt="2024-11-11T15:07:27.533" v="243" actId="1076"/>
          <ac:spMkLst>
            <pc:docMk/>
            <pc:sldMk cId="534506478" sldId="343"/>
            <ac:spMk id="6" creationId="{BE1667FA-7373-CA5D-9E4E-26F5F0542FBB}"/>
          </ac:spMkLst>
        </pc:spChg>
        <pc:spChg chg="add mod ord">
          <ac:chgData name="Mohan Dell" userId="e2d559d1-837d-4fa2-bc4a-c15220d171c0" providerId="ADAL" clId="{92230F38-0423-4E53-BF48-20B82D191174}" dt="2024-11-11T15:11:10.573" v="446" actId="14100"/>
          <ac:spMkLst>
            <pc:docMk/>
            <pc:sldMk cId="534506478" sldId="343"/>
            <ac:spMk id="7" creationId="{1126B376-4211-276D-816B-8F84C636BA00}"/>
          </ac:spMkLst>
        </pc:spChg>
        <pc:spChg chg="mod">
          <ac:chgData name="Mohan Dell" userId="e2d559d1-837d-4fa2-bc4a-c15220d171c0" providerId="ADAL" clId="{92230F38-0423-4E53-BF48-20B82D191174}" dt="2024-11-11T15:07:20.941" v="242" actId="1076"/>
          <ac:spMkLst>
            <pc:docMk/>
            <pc:sldMk cId="534506478" sldId="343"/>
            <ac:spMk id="8" creationId="{973E2962-3741-E728-45AA-43F5270DA050}"/>
          </ac:spMkLst>
        </pc:spChg>
        <pc:spChg chg="mod">
          <ac:chgData name="Mohan Dell" userId="e2d559d1-837d-4fa2-bc4a-c15220d171c0" providerId="ADAL" clId="{92230F38-0423-4E53-BF48-20B82D191174}" dt="2024-11-11T15:07:51.827" v="248" actId="1037"/>
          <ac:spMkLst>
            <pc:docMk/>
            <pc:sldMk cId="534506478" sldId="343"/>
            <ac:spMk id="9" creationId="{4CB5F3F2-563B-BD63-E891-05277B1080B4}"/>
          </ac:spMkLst>
        </pc:spChg>
        <pc:spChg chg="mod">
          <ac:chgData name="Mohan Dell" userId="e2d559d1-837d-4fa2-bc4a-c15220d171c0" providerId="ADAL" clId="{92230F38-0423-4E53-BF48-20B82D191174}" dt="2024-11-11T15:07:59.173" v="249" actId="1076"/>
          <ac:spMkLst>
            <pc:docMk/>
            <pc:sldMk cId="534506478" sldId="343"/>
            <ac:spMk id="10" creationId="{65B5BA76-FE74-97FC-B371-CE91AFEEC8E8}"/>
          </ac:spMkLst>
        </pc:spChg>
        <pc:spChg chg="del mod">
          <ac:chgData name="Mohan Dell" userId="e2d559d1-837d-4fa2-bc4a-c15220d171c0" providerId="ADAL" clId="{92230F38-0423-4E53-BF48-20B82D191174}" dt="2024-11-11T15:12:11.915" v="459" actId="478"/>
          <ac:spMkLst>
            <pc:docMk/>
            <pc:sldMk cId="534506478" sldId="343"/>
            <ac:spMk id="11" creationId="{4BDF7F62-AAE7-B0D7-3AB0-7310B5C03B1E}"/>
          </ac:spMkLst>
        </pc:spChg>
        <pc:spChg chg="mod">
          <ac:chgData name="Mohan Dell" userId="e2d559d1-837d-4fa2-bc4a-c15220d171c0" providerId="ADAL" clId="{92230F38-0423-4E53-BF48-20B82D191174}" dt="2024-11-11T15:09:26.974" v="281" actId="1037"/>
          <ac:spMkLst>
            <pc:docMk/>
            <pc:sldMk cId="534506478" sldId="343"/>
            <ac:spMk id="12" creationId="{8CB0968A-28FE-0D22-2E34-700DC04AA9FF}"/>
          </ac:spMkLst>
        </pc:spChg>
        <pc:spChg chg="mod">
          <ac:chgData name="Mohan Dell" userId="e2d559d1-837d-4fa2-bc4a-c15220d171c0" providerId="ADAL" clId="{92230F38-0423-4E53-BF48-20B82D191174}" dt="2024-11-11T15:09:29.015" v="285" actId="1037"/>
          <ac:spMkLst>
            <pc:docMk/>
            <pc:sldMk cId="534506478" sldId="343"/>
            <ac:spMk id="13" creationId="{B9BC5A93-58F3-D0BD-8D31-C72F976ED13A}"/>
          </ac:spMkLst>
        </pc:spChg>
        <pc:spChg chg="mod">
          <ac:chgData name="Mohan Dell" userId="e2d559d1-837d-4fa2-bc4a-c15220d171c0" providerId="ADAL" clId="{92230F38-0423-4E53-BF48-20B82D191174}" dt="2024-11-11T15:09:33.811" v="289" actId="1037"/>
          <ac:spMkLst>
            <pc:docMk/>
            <pc:sldMk cId="534506478" sldId="343"/>
            <ac:spMk id="14" creationId="{06C0CDF8-DD4F-83A7-3B25-FBE72D1C735B}"/>
          </ac:spMkLst>
        </pc:spChg>
        <pc:spChg chg="mod">
          <ac:chgData name="Mohan Dell" userId="e2d559d1-837d-4fa2-bc4a-c15220d171c0" providerId="ADAL" clId="{92230F38-0423-4E53-BF48-20B82D191174}" dt="2024-11-11T15:08:44.573" v="262" actId="14100"/>
          <ac:spMkLst>
            <pc:docMk/>
            <pc:sldMk cId="534506478" sldId="343"/>
            <ac:spMk id="15" creationId="{8CC3A700-D0D9-66D7-EF4A-307CE56AB5B2}"/>
          </ac:spMkLst>
        </pc:spChg>
        <pc:spChg chg="mod">
          <ac:chgData name="Mohan Dell" userId="e2d559d1-837d-4fa2-bc4a-c15220d171c0" providerId="ADAL" clId="{92230F38-0423-4E53-BF48-20B82D191174}" dt="2024-11-11T16:24:27.195" v="4461" actId="1036"/>
          <ac:spMkLst>
            <pc:docMk/>
            <pc:sldMk cId="534506478" sldId="343"/>
            <ac:spMk id="16" creationId="{CCA4FFA6-8287-61DC-F676-316A993DC07C}"/>
          </ac:spMkLst>
        </pc:spChg>
        <pc:spChg chg="mod">
          <ac:chgData name="Mohan Dell" userId="e2d559d1-837d-4fa2-bc4a-c15220d171c0" providerId="ADAL" clId="{92230F38-0423-4E53-BF48-20B82D191174}" dt="2024-11-11T15:09:16.733" v="275" actId="1037"/>
          <ac:spMkLst>
            <pc:docMk/>
            <pc:sldMk cId="534506478" sldId="343"/>
            <ac:spMk id="18" creationId="{39CAE8EF-1BDF-3A95-8D06-7F26907985FB}"/>
          </ac:spMkLst>
        </pc:spChg>
        <pc:spChg chg="mod ord">
          <ac:chgData name="Mohan Dell" userId="e2d559d1-837d-4fa2-bc4a-c15220d171c0" providerId="ADAL" clId="{92230F38-0423-4E53-BF48-20B82D191174}" dt="2024-11-11T15:11:04.892" v="444" actId="14100"/>
          <ac:spMkLst>
            <pc:docMk/>
            <pc:sldMk cId="534506478" sldId="343"/>
            <ac:spMk id="19" creationId="{5664775F-7958-6269-65D8-26A626F9D904}"/>
          </ac:spMkLst>
        </pc:spChg>
        <pc:spChg chg="add mod ord">
          <ac:chgData name="Mohan Dell" userId="e2d559d1-837d-4fa2-bc4a-c15220d171c0" providerId="ADAL" clId="{92230F38-0423-4E53-BF48-20B82D191174}" dt="2024-11-11T16:18:04.439" v="4059" actId="14100"/>
          <ac:spMkLst>
            <pc:docMk/>
            <pc:sldMk cId="534506478" sldId="343"/>
            <ac:spMk id="20" creationId="{1FEF9A67-1074-ADF8-033C-99521A0516D8}"/>
          </ac:spMkLst>
        </pc:spChg>
        <pc:spChg chg="add mod ord">
          <ac:chgData name="Mohan Dell" userId="e2d559d1-837d-4fa2-bc4a-c15220d171c0" providerId="ADAL" clId="{92230F38-0423-4E53-BF48-20B82D191174}" dt="2024-11-11T15:11:20.242" v="450" actId="14100"/>
          <ac:spMkLst>
            <pc:docMk/>
            <pc:sldMk cId="534506478" sldId="343"/>
            <ac:spMk id="21" creationId="{9F3C324F-6ECD-330E-2F16-00C350C48DDE}"/>
          </ac:spMkLst>
        </pc:spChg>
        <pc:spChg chg="add del mod">
          <ac:chgData name="Mohan Dell" userId="e2d559d1-837d-4fa2-bc4a-c15220d171c0" providerId="ADAL" clId="{92230F38-0423-4E53-BF48-20B82D191174}" dt="2024-11-11T14:59:03.826" v="31" actId="21"/>
          <ac:spMkLst>
            <pc:docMk/>
            <pc:sldMk cId="534506478" sldId="343"/>
            <ac:spMk id="23" creationId="{5C0EE45A-C935-1478-802F-5BF51B82A356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29" creationId="{0C6BEF51-C764-E3ED-DB20-FB92B7B3AE8C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30" creationId="{05F962AC-7766-25D1-56EC-8EF7C281C613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31" creationId="{C91A93C3-3E74-0578-7DE0-36ED5F8AD047}"/>
          </ac:spMkLst>
        </pc:spChg>
        <pc:spChg chg="add del mod">
          <ac:chgData name="Mohan Dell" userId="e2d559d1-837d-4fa2-bc4a-c15220d171c0" providerId="ADAL" clId="{92230F38-0423-4E53-BF48-20B82D191174}" dt="2024-11-11T16:18:07.921" v="4062" actId="478"/>
          <ac:spMkLst>
            <pc:docMk/>
            <pc:sldMk cId="534506478" sldId="343"/>
            <ac:spMk id="32" creationId="{F89C8856-9B9F-07FB-7B53-7CFD19C156EE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33" creationId="{E8546173-5B76-8D79-E187-11E5D27FDE56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34" creationId="{D71F9474-C99D-2217-2230-05BFB2F74B35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35" creationId="{B65FD5CD-7DBF-7049-5308-E8C1F46BCA99}"/>
          </ac:spMkLst>
        </pc:spChg>
        <pc:spChg chg="add mod">
          <ac:chgData name="Mohan Dell" userId="e2d559d1-837d-4fa2-bc4a-c15220d171c0" providerId="ADAL" clId="{92230F38-0423-4E53-BF48-20B82D191174}" dt="2024-11-11T16:20:59.752" v="4428" actId="1036"/>
          <ac:spMkLst>
            <pc:docMk/>
            <pc:sldMk cId="534506478" sldId="343"/>
            <ac:spMk id="36" creationId="{E2BAE7E6-2FE3-F67B-7934-1DCA01049210}"/>
          </ac:spMkLst>
        </pc:spChg>
        <pc:spChg chg="add del mod">
          <ac:chgData name="Mohan Dell" userId="e2d559d1-837d-4fa2-bc4a-c15220d171c0" providerId="ADAL" clId="{92230F38-0423-4E53-BF48-20B82D191174}" dt="2024-11-11T16:18:05.738" v="4060" actId="478"/>
          <ac:spMkLst>
            <pc:docMk/>
            <pc:sldMk cId="534506478" sldId="343"/>
            <ac:spMk id="37" creationId="{0FDA0CFA-B228-04B4-5891-1C9C9735F795}"/>
          </ac:spMkLst>
        </pc:spChg>
        <pc:spChg chg="add mod">
          <ac:chgData name="Mohan Dell" userId="e2d559d1-837d-4fa2-bc4a-c15220d171c0" providerId="ADAL" clId="{92230F38-0423-4E53-BF48-20B82D191174}" dt="2024-11-11T15:06:50.498" v="235" actId="571"/>
          <ac:spMkLst>
            <pc:docMk/>
            <pc:sldMk cId="534506478" sldId="343"/>
            <ac:spMk id="38" creationId="{93BCB554-4346-EF1F-695E-D1D2180537B8}"/>
          </ac:spMkLst>
        </pc:spChg>
        <pc:spChg chg="add mod">
          <ac:chgData name="Mohan Dell" userId="e2d559d1-837d-4fa2-bc4a-c15220d171c0" providerId="ADAL" clId="{92230F38-0423-4E53-BF48-20B82D191174}" dt="2024-11-11T15:06:50.498" v="235" actId="571"/>
          <ac:spMkLst>
            <pc:docMk/>
            <pc:sldMk cId="534506478" sldId="343"/>
            <ac:spMk id="39" creationId="{997D0713-1A9E-8276-C319-3107319BF560}"/>
          </ac:spMkLst>
        </pc:spChg>
        <pc:spChg chg="add mod">
          <ac:chgData name="Mohan Dell" userId="e2d559d1-837d-4fa2-bc4a-c15220d171c0" providerId="ADAL" clId="{92230F38-0423-4E53-BF48-20B82D191174}" dt="2024-11-11T15:06:50.498" v="235" actId="571"/>
          <ac:spMkLst>
            <pc:docMk/>
            <pc:sldMk cId="534506478" sldId="343"/>
            <ac:spMk id="40" creationId="{ED048740-4768-C443-26B3-2FDA8FD35F2F}"/>
          </ac:spMkLst>
        </pc:spChg>
        <pc:spChg chg="add mod">
          <ac:chgData name="Mohan Dell" userId="e2d559d1-837d-4fa2-bc4a-c15220d171c0" providerId="ADAL" clId="{92230F38-0423-4E53-BF48-20B82D191174}" dt="2024-11-11T15:06:50.498" v="235" actId="571"/>
          <ac:spMkLst>
            <pc:docMk/>
            <pc:sldMk cId="534506478" sldId="343"/>
            <ac:spMk id="41" creationId="{6CE10DE3-6E9E-DBEA-7CE9-8DA1730B0C83}"/>
          </ac:spMkLst>
        </pc:spChg>
        <pc:spChg chg="add mod">
          <ac:chgData name="Mohan Dell" userId="e2d559d1-837d-4fa2-bc4a-c15220d171c0" providerId="ADAL" clId="{92230F38-0423-4E53-BF48-20B82D191174}" dt="2024-11-11T15:06:50.498" v="235" actId="571"/>
          <ac:spMkLst>
            <pc:docMk/>
            <pc:sldMk cId="534506478" sldId="343"/>
            <ac:spMk id="42" creationId="{23FDB593-3F64-A261-1A88-59D72AAAC040}"/>
          </ac:spMkLst>
        </pc:spChg>
        <pc:spChg chg="add mod">
          <ac:chgData name="Mohan Dell" userId="e2d559d1-837d-4fa2-bc4a-c15220d171c0" providerId="ADAL" clId="{92230F38-0423-4E53-BF48-20B82D191174}" dt="2024-11-11T15:12:10.221" v="458"/>
          <ac:spMkLst>
            <pc:docMk/>
            <pc:sldMk cId="534506478" sldId="343"/>
            <ac:spMk id="43" creationId="{8BAA6A14-30C4-977A-5535-A79AC72BA651}"/>
          </ac:spMkLst>
        </pc:spChg>
        <pc:grpChg chg="add del mod">
          <ac:chgData name="Mohan Dell" userId="e2d559d1-837d-4fa2-bc4a-c15220d171c0" providerId="ADAL" clId="{92230F38-0423-4E53-BF48-20B82D191174}" dt="2024-11-11T16:18:06.149" v="4061" actId="478"/>
          <ac:grpSpMkLst>
            <pc:docMk/>
            <pc:sldMk cId="534506478" sldId="343"/>
            <ac:grpSpMk id="24" creationId="{6ACA52D2-1438-88A2-7FD5-955ED0C26BA6}"/>
          </ac:grpSpMkLst>
        </pc:grpChg>
        <pc:grpChg chg="add mod">
          <ac:chgData name="Mohan Dell" userId="e2d559d1-837d-4fa2-bc4a-c15220d171c0" providerId="ADAL" clId="{92230F38-0423-4E53-BF48-20B82D191174}" dt="2024-11-11T16:20:59.752" v="4428" actId="1036"/>
          <ac:grpSpMkLst>
            <pc:docMk/>
            <pc:sldMk cId="534506478" sldId="343"/>
            <ac:grpSpMk id="25" creationId="{0946FF2F-2074-6545-6025-1060BAA533D6}"/>
          </ac:grpSpMkLst>
        </pc:grpChg>
        <pc:grpChg chg="add mod">
          <ac:chgData name="Mohan Dell" userId="e2d559d1-837d-4fa2-bc4a-c15220d171c0" providerId="ADAL" clId="{92230F38-0423-4E53-BF48-20B82D191174}" dt="2024-11-11T16:20:59.752" v="4428" actId="1036"/>
          <ac:grpSpMkLst>
            <pc:docMk/>
            <pc:sldMk cId="534506478" sldId="343"/>
            <ac:grpSpMk id="26" creationId="{1D057EF6-8367-D153-4CE4-5D2595BB0792}"/>
          </ac:grpSpMkLst>
        </pc:grpChg>
        <pc:grpChg chg="add mod">
          <ac:chgData name="Mohan Dell" userId="e2d559d1-837d-4fa2-bc4a-c15220d171c0" providerId="ADAL" clId="{92230F38-0423-4E53-BF48-20B82D191174}" dt="2024-11-11T16:20:59.752" v="4428" actId="1036"/>
          <ac:grpSpMkLst>
            <pc:docMk/>
            <pc:sldMk cId="534506478" sldId="343"/>
            <ac:grpSpMk id="27" creationId="{2B66958E-303C-15BE-3116-40B0B32D07A6}"/>
          </ac:grpSpMkLst>
        </pc:grpChg>
        <pc:grpChg chg="add mod">
          <ac:chgData name="Mohan Dell" userId="e2d559d1-837d-4fa2-bc4a-c15220d171c0" providerId="ADAL" clId="{92230F38-0423-4E53-BF48-20B82D191174}" dt="2024-11-11T16:20:59.752" v="4428" actId="1036"/>
          <ac:grpSpMkLst>
            <pc:docMk/>
            <pc:sldMk cId="534506478" sldId="343"/>
            <ac:grpSpMk id="28" creationId="{DCA677EA-55F6-1E0B-94A2-F4BA20572DE7}"/>
          </ac:grpSpMkLst>
        </pc:grpChg>
      </pc:sldChg>
      <pc:sldChg chg="delSp modSp add mod ord">
        <pc:chgData name="Mohan Dell" userId="e2d559d1-837d-4fa2-bc4a-c15220d171c0" providerId="ADAL" clId="{92230F38-0423-4E53-BF48-20B82D191174}" dt="2024-11-11T16:16:34.466" v="3882" actId="20577"/>
        <pc:sldMkLst>
          <pc:docMk/>
          <pc:sldMk cId="1084087597" sldId="345"/>
        </pc:sldMkLst>
        <pc:spChg chg="mod">
          <ac:chgData name="Mohan Dell" userId="e2d559d1-837d-4fa2-bc4a-c15220d171c0" providerId="ADAL" clId="{92230F38-0423-4E53-BF48-20B82D191174}" dt="2024-11-11T15:40:26.925" v="2337" actId="20577"/>
          <ac:spMkLst>
            <pc:docMk/>
            <pc:sldMk cId="1084087597" sldId="345"/>
            <ac:spMk id="2" creationId="{D99DCD16-2157-0DE4-2D78-233CA4A88C57}"/>
          </ac:spMkLst>
        </pc:spChg>
        <pc:spChg chg="del">
          <ac:chgData name="Mohan Dell" userId="e2d559d1-837d-4fa2-bc4a-c15220d171c0" providerId="ADAL" clId="{92230F38-0423-4E53-BF48-20B82D191174}" dt="2024-11-11T15:14:26.115" v="593" actId="478"/>
          <ac:spMkLst>
            <pc:docMk/>
            <pc:sldMk cId="1084087597" sldId="345"/>
            <ac:spMk id="3" creationId="{001D5402-A7DE-3529-E311-8157D182382A}"/>
          </ac:spMkLst>
        </pc:spChg>
        <pc:spChg chg="mod">
          <ac:chgData name="Mohan Dell" userId="e2d559d1-837d-4fa2-bc4a-c15220d171c0" providerId="ADAL" clId="{92230F38-0423-4E53-BF48-20B82D191174}" dt="2024-11-11T16:16:34.466" v="3882" actId="20577"/>
          <ac:spMkLst>
            <pc:docMk/>
            <pc:sldMk cId="1084087597" sldId="345"/>
            <ac:spMk id="7" creationId="{09C90C4C-FC38-D52F-7C24-DEE7708044AB}"/>
          </ac:spMkLst>
        </pc:spChg>
        <pc:spChg chg="del">
          <ac:chgData name="Mohan Dell" userId="e2d559d1-837d-4fa2-bc4a-c15220d171c0" providerId="ADAL" clId="{92230F38-0423-4E53-BF48-20B82D191174}" dt="2024-11-11T15:14:28.950" v="594" actId="478"/>
          <ac:spMkLst>
            <pc:docMk/>
            <pc:sldMk cId="1084087597" sldId="345"/>
            <ac:spMk id="9" creationId="{83280344-06CE-2393-961D-B58E2995B01A}"/>
          </ac:spMkLst>
        </pc:spChg>
        <pc:spChg chg="del">
          <ac:chgData name="Mohan Dell" userId="e2d559d1-837d-4fa2-bc4a-c15220d171c0" providerId="ADAL" clId="{92230F38-0423-4E53-BF48-20B82D191174}" dt="2024-11-11T15:14:28.950" v="594" actId="478"/>
          <ac:spMkLst>
            <pc:docMk/>
            <pc:sldMk cId="1084087597" sldId="345"/>
            <ac:spMk id="12" creationId="{78D2FBBA-2219-162B-0ECE-C56A76D0BB62}"/>
          </ac:spMkLst>
        </pc:spChg>
        <pc:spChg chg="del">
          <ac:chgData name="Mohan Dell" userId="e2d559d1-837d-4fa2-bc4a-c15220d171c0" providerId="ADAL" clId="{92230F38-0423-4E53-BF48-20B82D191174}" dt="2024-11-11T15:14:28.950" v="594" actId="478"/>
          <ac:spMkLst>
            <pc:docMk/>
            <pc:sldMk cId="1084087597" sldId="345"/>
            <ac:spMk id="14" creationId="{EE10F939-1D4A-2E42-9562-7AFD4A3BCFA7}"/>
          </ac:spMkLst>
        </pc:spChg>
        <pc:spChg chg="del">
          <ac:chgData name="Mohan Dell" userId="e2d559d1-837d-4fa2-bc4a-c15220d171c0" providerId="ADAL" clId="{92230F38-0423-4E53-BF48-20B82D191174}" dt="2024-11-11T15:14:28.950" v="594" actId="478"/>
          <ac:spMkLst>
            <pc:docMk/>
            <pc:sldMk cId="1084087597" sldId="345"/>
            <ac:spMk id="16" creationId="{39BF9C6C-DA9E-5649-FF28-3238600FE309}"/>
          </ac:spMkLst>
        </pc:spChg>
      </pc:sldChg>
      <pc:sldChg chg="modSp add mod ord">
        <pc:chgData name="Mohan Dell" userId="e2d559d1-837d-4fa2-bc4a-c15220d171c0" providerId="ADAL" clId="{92230F38-0423-4E53-BF48-20B82D191174}" dt="2024-11-13T10:00:25.917" v="4541" actId="20577"/>
        <pc:sldMkLst>
          <pc:docMk/>
          <pc:sldMk cId="4094142794" sldId="346"/>
        </pc:sldMkLst>
        <pc:spChg chg="mod">
          <ac:chgData name="Mohan Dell" userId="e2d559d1-837d-4fa2-bc4a-c15220d171c0" providerId="ADAL" clId="{92230F38-0423-4E53-BF48-20B82D191174}" dt="2024-11-13T10:00:25.917" v="4541" actId="20577"/>
          <ac:spMkLst>
            <pc:docMk/>
            <pc:sldMk cId="4094142794" sldId="346"/>
            <ac:spMk id="2" creationId="{D99DCD16-2157-0DE4-2D78-233CA4A88C57}"/>
          </ac:spMkLst>
        </pc:spChg>
      </pc:sldChg>
      <pc:sldChg chg="modSp add mod">
        <pc:chgData name="Mohan Dell" userId="e2d559d1-837d-4fa2-bc4a-c15220d171c0" providerId="ADAL" clId="{92230F38-0423-4E53-BF48-20B82D191174}" dt="2024-11-11T16:21:11.074" v="4434" actId="20577"/>
        <pc:sldMkLst>
          <pc:docMk/>
          <pc:sldMk cId="876691175" sldId="347"/>
        </pc:sldMkLst>
        <pc:spChg chg="mod">
          <ac:chgData name="Mohan Dell" userId="e2d559d1-837d-4fa2-bc4a-c15220d171c0" providerId="ADAL" clId="{92230F38-0423-4E53-BF48-20B82D191174}" dt="2024-11-11T16:21:11.074" v="4434" actId="20577"/>
          <ac:spMkLst>
            <pc:docMk/>
            <pc:sldMk cId="876691175" sldId="347"/>
            <ac:spMk id="2" creationId="{D99DCD16-2157-0DE4-2D78-233CA4A88C57}"/>
          </ac:spMkLst>
        </pc:spChg>
        <pc:spChg chg="mod">
          <ac:chgData name="Mohan Dell" userId="e2d559d1-837d-4fa2-bc4a-c15220d171c0" providerId="ADAL" clId="{92230F38-0423-4E53-BF48-20B82D191174}" dt="2024-11-11T16:17:42.377" v="4045" actId="6549"/>
          <ac:spMkLst>
            <pc:docMk/>
            <pc:sldMk cId="876691175" sldId="347"/>
            <ac:spMk id="7" creationId="{09C90C4C-FC38-D52F-7C24-DEE7708044AB}"/>
          </ac:spMkLst>
        </pc:spChg>
      </pc:sldChg>
      <pc:sldChg chg="new del">
        <pc:chgData name="Mohan Dell" userId="e2d559d1-837d-4fa2-bc4a-c15220d171c0" providerId="ADAL" clId="{92230F38-0423-4E53-BF48-20B82D191174}" dt="2024-11-11T15:48:09.286" v="3511" actId="2696"/>
        <pc:sldMkLst>
          <pc:docMk/>
          <pc:sldMk cId="2873110970" sldId="347"/>
        </pc:sldMkLst>
      </pc:sldChg>
      <pc:sldChg chg="modSp add mod ord">
        <pc:chgData name="Mohan Dell" userId="e2d559d1-837d-4fa2-bc4a-c15220d171c0" providerId="ADAL" clId="{92230F38-0423-4E53-BF48-20B82D191174}" dt="2024-11-11T16:25:53.667" v="4498" actId="1076"/>
        <pc:sldMkLst>
          <pc:docMk/>
          <pc:sldMk cId="1044468324" sldId="348"/>
        </pc:sldMkLst>
        <pc:spChg chg="mod">
          <ac:chgData name="Mohan Dell" userId="e2d559d1-837d-4fa2-bc4a-c15220d171c0" providerId="ADAL" clId="{92230F38-0423-4E53-BF48-20B82D191174}" dt="2024-11-11T16:25:53.667" v="4498" actId="1076"/>
          <ac:spMkLst>
            <pc:docMk/>
            <pc:sldMk cId="1044468324" sldId="348"/>
            <ac:spMk id="2" creationId="{968815B5-AE7C-0B55-1BC1-AE33F0C56ADB}"/>
          </ac:spMkLst>
        </pc:spChg>
      </pc:sldChg>
      <pc:sldChg chg="add del">
        <pc:chgData name="Mohan Dell" userId="e2d559d1-837d-4fa2-bc4a-c15220d171c0" providerId="ADAL" clId="{92230F38-0423-4E53-BF48-20B82D191174}" dt="2024-11-11T16:25:39.127" v="4480" actId="2890"/>
        <pc:sldMkLst>
          <pc:docMk/>
          <pc:sldMk cId="1619304701" sldId="348"/>
        </pc:sldMkLst>
      </pc:sldChg>
      <pc:sldChg chg="new del">
        <pc:chgData name="Mohan Dell" userId="e2d559d1-837d-4fa2-bc4a-c15220d171c0" providerId="ADAL" clId="{92230F38-0423-4E53-BF48-20B82D191174}" dt="2024-11-11T16:25:34.586" v="4478" actId="680"/>
        <pc:sldMkLst>
          <pc:docMk/>
          <pc:sldMk cId="3525383833" sldId="348"/>
        </pc:sldMkLst>
      </pc:sldChg>
      <pc:sldChg chg="modSp add mod ord">
        <pc:chgData name="Mohan Dell" userId="e2d559d1-837d-4fa2-bc4a-c15220d171c0" providerId="ADAL" clId="{92230F38-0423-4E53-BF48-20B82D191174}" dt="2024-11-11T16:27:15.073" v="4530" actId="6549"/>
        <pc:sldMkLst>
          <pc:docMk/>
          <pc:sldMk cId="2871553108" sldId="349"/>
        </pc:sldMkLst>
        <pc:spChg chg="mod">
          <ac:chgData name="Mohan Dell" userId="e2d559d1-837d-4fa2-bc4a-c15220d171c0" providerId="ADAL" clId="{92230F38-0423-4E53-BF48-20B82D191174}" dt="2024-11-11T16:27:15.073" v="4530" actId="6549"/>
          <ac:spMkLst>
            <pc:docMk/>
            <pc:sldMk cId="2871553108" sldId="349"/>
            <ac:spMk id="2" creationId="{968815B5-AE7C-0B55-1BC1-AE33F0C56ADB}"/>
          </ac:spMkLst>
        </pc:spChg>
      </pc:sldChg>
      <pc:sldChg chg="add">
        <pc:chgData name="Mohan Dell" userId="e2d559d1-837d-4fa2-bc4a-c15220d171c0" providerId="ADAL" clId="{92230F38-0423-4E53-BF48-20B82D191174}" dt="2024-11-13T10:00:15.193" v="4531" actId="2890"/>
        <pc:sldMkLst>
          <pc:docMk/>
          <pc:sldMk cId="3987751234" sldId="352"/>
        </pc:sldMkLst>
      </pc:sldChg>
    </pc:docChg>
  </pc:docChgLst>
  <pc:docChgLst>
    <pc:chgData name="Mohan Dell" userId="S::mohan.dell@dft.gov.uk::e2d559d1-837d-4fa2-bc4a-c15220d171c0" providerId="AD" clId="Web-{5F96DE39-F2D6-E1A6-5419-82E4AE890E0B}"/>
    <pc:docChg chg="modSld sldOrd">
      <pc:chgData name="Mohan Dell" userId="S::mohan.dell@dft.gov.uk::e2d559d1-837d-4fa2-bc4a-c15220d171c0" providerId="AD" clId="Web-{5F96DE39-F2D6-E1A6-5419-82E4AE890E0B}" dt="2024-11-18T16:21:09.662" v="1190" actId="20577"/>
      <pc:docMkLst>
        <pc:docMk/>
      </pc:docMkLst>
      <pc:sldChg chg="modSp">
        <pc:chgData name="Mohan Dell" userId="S::mohan.dell@dft.gov.uk::e2d559d1-837d-4fa2-bc4a-c15220d171c0" providerId="AD" clId="Web-{5F96DE39-F2D6-E1A6-5419-82E4AE890E0B}" dt="2024-11-18T16:00:28.712" v="1036" actId="20577"/>
        <pc:sldMkLst>
          <pc:docMk/>
          <pc:sldMk cId="4094142794" sldId="346"/>
        </pc:sldMkLst>
        <pc:spChg chg="mod">
          <ac:chgData name="Mohan Dell" userId="S::mohan.dell@dft.gov.uk::e2d559d1-837d-4fa2-bc4a-c15220d171c0" providerId="AD" clId="Web-{5F96DE39-F2D6-E1A6-5419-82E4AE890E0B}" dt="2024-11-18T16:00:28.712" v="1036" actId="20577"/>
          <ac:spMkLst>
            <pc:docMk/>
            <pc:sldMk cId="4094142794" sldId="346"/>
            <ac:spMk id="7" creationId="{09C90C4C-FC38-D52F-7C24-DEE7708044AB}"/>
          </ac:spMkLst>
        </pc:spChg>
      </pc:sldChg>
      <pc:sldChg chg="modSp">
        <pc:chgData name="Mohan Dell" userId="S::mohan.dell@dft.gov.uk::e2d559d1-837d-4fa2-bc4a-c15220d171c0" providerId="AD" clId="Web-{5F96DE39-F2D6-E1A6-5419-82E4AE890E0B}" dt="2024-11-18T16:21:09.662" v="1190" actId="20577"/>
        <pc:sldMkLst>
          <pc:docMk/>
          <pc:sldMk cId="3301660218" sldId="351"/>
        </pc:sldMkLst>
        <pc:spChg chg="mod">
          <ac:chgData name="Mohan Dell" userId="S::mohan.dell@dft.gov.uk::e2d559d1-837d-4fa2-bc4a-c15220d171c0" providerId="AD" clId="Web-{5F96DE39-F2D6-E1A6-5419-82E4AE890E0B}" dt="2024-11-18T16:21:09.662" v="1190" actId="20577"/>
          <ac:spMkLst>
            <pc:docMk/>
            <pc:sldMk cId="3301660218" sldId="351"/>
            <ac:spMk id="7" creationId="{09C90C4C-FC38-D52F-7C24-DEE7708044AB}"/>
          </ac:spMkLst>
        </pc:spChg>
      </pc:sldChg>
      <pc:sldChg chg="addSp delSp modSp ord">
        <pc:chgData name="Mohan Dell" userId="S::mohan.dell@dft.gov.uk::e2d559d1-837d-4fa2-bc4a-c15220d171c0" providerId="AD" clId="Web-{5F96DE39-F2D6-E1A6-5419-82E4AE890E0B}" dt="2024-11-18T16:12:56.104" v="1174" actId="1076"/>
        <pc:sldMkLst>
          <pc:docMk/>
          <pc:sldMk cId="3578819223" sldId="353"/>
        </pc:sldMkLst>
        <pc:spChg chg="mod">
          <ac:chgData name="Mohan Dell" userId="S::mohan.dell@dft.gov.uk::e2d559d1-837d-4fa2-bc4a-c15220d171c0" providerId="AD" clId="Web-{5F96DE39-F2D6-E1A6-5419-82E4AE890E0B}" dt="2024-11-18T16:12:29.025" v="1152" actId="14100"/>
          <ac:spMkLst>
            <pc:docMk/>
            <pc:sldMk cId="3578819223" sldId="353"/>
            <ac:spMk id="7" creationId="{09C90C4C-FC38-D52F-7C24-DEE7708044AB}"/>
          </ac:spMkLst>
        </pc:spChg>
        <pc:spChg chg="add mod">
          <ac:chgData name="Mohan Dell" userId="S::mohan.dell@dft.gov.uk::e2d559d1-837d-4fa2-bc4a-c15220d171c0" providerId="AD" clId="Web-{5F96DE39-F2D6-E1A6-5419-82E4AE890E0B}" dt="2024-11-18T16:12:36.229" v="1160" actId="1076"/>
          <ac:spMkLst>
            <pc:docMk/>
            <pc:sldMk cId="3578819223" sldId="353"/>
            <ac:spMk id="8" creationId="{52893232-057E-18EB-D1F9-98AE87DEC44F}"/>
          </ac:spMkLst>
        </pc:spChg>
        <pc:grpChg chg="add del mod">
          <ac:chgData name="Mohan Dell" userId="S::mohan.dell@dft.gov.uk::e2d559d1-837d-4fa2-bc4a-c15220d171c0" providerId="AD" clId="Web-{5F96DE39-F2D6-E1A6-5419-82E4AE890E0B}" dt="2024-11-18T16:09:58.741" v="1133"/>
          <ac:grpSpMkLst>
            <pc:docMk/>
            <pc:sldMk cId="3578819223" sldId="353"/>
            <ac:grpSpMk id="5" creationId="{FCF07C30-D20F-2E19-6713-BE5A63AA7EE1}"/>
          </ac:grpSpMkLst>
        </pc:grpChg>
        <pc:grpChg chg="add mod">
          <ac:chgData name="Mohan Dell" userId="S::mohan.dell@dft.gov.uk::e2d559d1-837d-4fa2-bc4a-c15220d171c0" providerId="AD" clId="Web-{5F96DE39-F2D6-E1A6-5419-82E4AE890E0B}" dt="2024-11-18T16:10:01.866" v="1134" actId="1076"/>
          <ac:grpSpMkLst>
            <pc:docMk/>
            <pc:sldMk cId="3578819223" sldId="353"/>
            <ac:grpSpMk id="13" creationId="{F0F0C09F-7C2D-1D0F-36CE-CC189CF0B2C5}"/>
          </ac:grpSpMkLst>
        </pc:grpChg>
        <pc:picChg chg="add del mod">
          <ac:chgData name="Mohan Dell" userId="S::mohan.dell@dft.gov.uk::e2d559d1-837d-4fa2-bc4a-c15220d171c0" providerId="AD" clId="Web-{5F96DE39-F2D6-E1A6-5419-82E4AE890E0B}" dt="2024-11-18T16:06:27.845" v="1072"/>
          <ac:picMkLst>
            <pc:docMk/>
            <pc:sldMk cId="3578819223" sldId="353"/>
            <ac:picMk id="2" creationId="{A3B1A190-107B-A0FB-CFC3-1E8324E97C10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08:50.895" v="1123"/>
          <ac:picMkLst>
            <pc:docMk/>
            <pc:sldMk cId="3578819223" sldId="353"/>
            <ac:picMk id="3" creationId="{A3A0DE2F-8151-83C8-FE4D-E7416B28074A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08:50.895" v="1122"/>
          <ac:picMkLst>
            <pc:docMk/>
            <pc:sldMk cId="3578819223" sldId="353"/>
            <ac:picMk id="4" creationId="{F67FFC87-9635-8289-6F4F-F3DDE0D70523}"/>
          </ac:picMkLst>
        </pc:picChg>
        <pc:picChg chg="add del mod">
          <ac:chgData name="Mohan Dell" userId="S::mohan.dell@dft.gov.uk::e2d559d1-837d-4fa2-bc4a-c15220d171c0" providerId="AD" clId="Web-{5F96DE39-F2D6-E1A6-5419-82E4AE890E0B}" dt="2024-11-18T16:09:36.162" v="1126"/>
          <ac:picMkLst>
            <pc:docMk/>
            <pc:sldMk cId="3578819223" sldId="353"/>
            <ac:picMk id="9" creationId="{DB514254-EC6A-35B9-2DD0-706E5281257D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09:43.631" v="1128" actId="14100"/>
          <ac:picMkLst>
            <pc:docMk/>
            <pc:sldMk cId="3578819223" sldId="353"/>
            <ac:picMk id="10" creationId="{253113F5-7EF0-8137-3E2E-D8280FF423B1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10:07.819" v="1136" actId="1076"/>
          <ac:picMkLst>
            <pc:docMk/>
            <pc:sldMk cId="3578819223" sldId="353"/>
            <ac:picMk id="12" creationId="{E06C5D98-04F0-E5D4-B153-E695F82FBD36}"/>
          </ac:picMkLst>
        </pc:picChg>
        <pc:picChg chg="add del mod">
          <ac:chgData name="Mohan Dell" userId="S::mohan.dell@dft.gov.uk::e2d559d1-837d-4fa2-bc4a-c15220d171c0" providerId="AD" clId="Web-{5F96DE39-F2D6-E1A6-5419-82E4AE890E0B}" dt="2024-11-18T16:11:54.556" v="1141"/>
          <ac:picMkLst>
            <pc:docMk/>
            <pc:sldMk cId="3578819223" sldId="353"/>
            <ac:picMk id="14" creationId="{186F1AA9-F665-3F5A-EF30-48BF5419D12B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12:56.104" v="1174" actId="1076"/>
          <ac:picMkLst>
            <pc:docMk/>
            <pc:sldMk cId="3578819223" sldId="353"/>
            <ac:picMk id="15" creationId="{93D11AFB-3C85-4FC4-F2FE-0A4BF357CE77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12:56.073" v="1171" actId="1076"/>
          <ac:picMkLst>
            <pc:docMk/>
            <pc:sldMk cId="3578819223" sldId="353"/>
            <ac:picMk id="16" creationId="{023B6CEC-AB02-8C37-EC1E-0BF9564C87F5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12:56.088" v="1172" actId="1076"/>
          <ac:picMkLst>
            <pc:docMk/>
            <pc:sldMk cId="3578819223" sldId="353"/>
            <ac:picMk id="18" creationId="{01B473F8-86EB-E07D-1DDA-DA7D892C17C9}"/>
          </ac:picMkLst>
        </pc:picChg>
        <pc:picChg chg="add mod">
          <ac:chgData name="Mohan Dell" userId="S::mohan.dell@dft.gov.uk::e2d559d1-837d-4fa2-bc4a-c15220d171c0" providerId="AD" clId="Web-{5F96DE39-F2D6-E1A6-5419-82E4AE890E0B}" dt="2024-11-18T16:12:56.104" v="1173" actId="1076"/>
          <ac:picMkLst>
            <pc:docMk/>
            <pc:sldMk cId="3578819223" sldId="353"/>
            <ac:picMk id="19" creationId="{FB95E073-20EA-7BCF-2FC7-D587E8BAAB45}"/>
          </ac:picMkLst>
        </pc:picChg>
      </pc:sldChg>
    </pc:docChg>
  </pc:docChgLst>
  <pc:docChgLst>
    <pc:chgData name="Mohan Dell" userId="S::mohan.dell@dft.gov.uk::e2d559d1-837d-4fa2-bc4a-c15220d171c0" providerId="AD" clId="Web-{9D849DF4-7180-A559-C732-0B88109874DD}"/>
    <pc:docChg chg="delSld modSld modSection">
      <pc:chgData name="Mohan Dell" userId="S::mohan.dell@dft.gov.uk::e2d559d1-837d-4fa2-bc4a-c15220d171c0" providerId="AD" clId="Web-{9D849DF4-7180-A559-C732-0B88109874DD}" dt="2024-11-12T17:12:28.105" v="476"/>
      <pc:docMkLst>
        <pc:docMk/>
      </pc:docMkLst>
      <pc:sldChg chg="modSp">
        <pc:chgData name="Mohan Dell" userId="S::mohan.dell@dft.gov.uk::e2d559d1-837d-4fa2-bc4a-c15220d171c0" providerId="AD" clId="Web-{9D849DF4-7180-A559-C732-0B88109874DD}" dt="2024-11-12T16:38:32.577" v="2" actId="1076"/>
        <pc:sldMkLst>
          <pc:docMk/>
          <pc:sldMk cId="534506478" sldId="343"/>
        </pc:sldMkLst>
        <pc:spChg chg="mod">
          <ac:chgData name="Mohan Dell" userId="S::mohan.dell@dft.gov.uk::e2d559d1-837d-4fa2-bc4a-c15220d171c0" providerId="AD" clId="Web-{9D849DF4-7180-A559-C732-0B88109874DD}" dt="2024-11-12T16:38:32.577" v="2" actId="1076"/>
          <ac:spMkLst>
            <pc:docMk/>
            <pc:sldMk cId="534506478" sldId="343"/>
            <ac:spMk id="4" creationId="{21C86808-A78F-CAB3-9BA0-2EC311B49293}"/>
          </ac:spMkLst>
        </pc:spChg>
      </pc:sldChg>
      <pc:sldChg chg="del">
        <pc:chgData name="Mohan Dell" userId="S::mohan.dell@dft.gov.uk::e2d559d1-837d-4fa2-bc4a-c15220d171c0" providerId="AD" clId="Web-{9D849DF4-7180-A559-C732-0B88109874DD}" dt="2024-11-12T16:38:52.969" v="4"/>
        <pc:sldMkLst>
          <pc:docMk/>
          <pc:sldMk cId="888796972" sldId="344"/>
        </pc:sldMkLst>
      </pc:sldChg>
      <pc:sldChg chg="modSp">
        <pc:chgData name="Mohan Dell" userId="S::mohan.dell@dft.gov.uk::e2d559d1-837d-4fa2-bc4a-c15220d171c0" providerId="AD" clId="Web-{9D849DF4-7180-A559-C732-0B88109874DD}" dt="2024-11-12T16:39:12.938" v="17" actId="20577"/>
        <pc:sldMkLst>
          <pc:docMk/>
          <pc:sldMk cId="1084087597" sldId="345"/>
        </pc:sldMkLst>
        <pc:spChg chg="mod">
          <ac:chgData name="Mohan Dell" userId="S::mohan.dell@dft.gov.uk::e2d559d1-837d-4fa2-bc4a-c15220d171c0" providerId="AD" clId="Web-{9D849DF4-7180-A559-C732-0B88109874DD}" dt="2024-11-12T16:39:12.938" v="17" actId="20577"/>
          <ac:spMkLst>
            <pc:docMk/>
            <pc:sldMk cId="1084087597" sldId="345"/>
            <ac:spMk id="7" creationId="{09C90C4C-FC38-D52F-7C24-DEE7708044AB}"/>
          </ac:spMkLst>
        </pc:spChg>
      </pc:sldChg>
      <pc:sldChg chg="modSp modNotes">
        <pc:chgData name="Mohan Dell" userId="S::mohan.dell@dft.gov.uk::e2d559d1-837d-4fa2-bc4a-c15220d171c0" providerId="AD" clId="Web-{9D849DF4-7180-A559-C732-0B88109874DD}" dt="2024-11-12T17:11:12.087" v="436"/>
        <pc:sldMkLst>
          <pc:docMk/>
          <pc:sldMk cId="1044468324" sldId="348"/>
        </pc:sldMkLst>
        <pc:spChg chg="mod">
          <ac:chgData name="Mohan Dell" userId="S::mohan.dell@dft.gov.uk::e2d559d1-837d-4fa2-bc4a-c15220d171c0" providerId="AD" clId="Web-{9D849DF4-7180-A559-C732-0B88109874DD}" dt="2024-11-12T17:08:35.003" v="290" actId="1076"/>
          <ac:spMkLst>
            <pc:docMk/>
            <pc:sldMk cId="1044468324" sldId="348"/>
            <ac:spMk id="3" creationId="{424EEE2B-5970-56C5-1C66-508B4894B219}"/>
          </ac:spMkLst>
        </pc:spChg>
      </pc:sldChg>
      <pc:sldChg chg="modSp modNotes">
        <pc:chgData name="Mohan Dell" userId="S::mohan.dell@dft.gov.uk::e2d559d1-837d-4fa2-bc4a-c15220d171c0" providerId="AD" clId="Web-{9D849DF4-7180-A559-C732-0B88109874DD}" dt="2024-11-12T17:12:28.105" v="476"/>
        <pc:sldMkLst>
          <pc:docMk/>
          <pc:sldMk cId="2871553108" sldId="349"/>
        </pc:sldMkLst>
        <pc:spChg chg="mod">
          <ac:chgData name="Mohan Dell" userId="S::mohan.dell@dft.gov.uk::e2d559d1-837d-4fa2-bc4a-c15220d171c0" providerId="AD" clId="Web-{9D849DF4-7180-A559-C732-0B88109874DD}" dt="2024-11-12T16:38:42.781" v="3" actId="20577"/>
          <ac:spMkLst>
            <pc:docMk/>
            <pc:sldMk cId="2871553108" sldId="349"/>
            <ac:spMk id="2" creationId="{968815B5-AE7C-0B55-1BC1-AE33F0C56ADB}"/>
          </ac:spMkLst>
        </pc:spChg>
      </pc:sldChg>
      <pc:sldChg chg="addSp delSp modSp">
        <pc:chgData name="Mohan Dell" userId="S::mohan.dell@dft.gov.uk::e2d559d1-837d-4fa2-bc4a-c15220d171c0" providerId="AD" clId="Web-{9D849DF4-7180-A559-C732-0B88109874DD}" dt="2024-11-12T16:48:44.928" v="289" actId="20577"/>
        <pc:sldMkLst>
          <pc:docMk/>
          <pc:sldMk cId="3301660218" sldId="351"/>
        </pc:sldMkLst>
        <pc:spChg chg="del mod">
          <ac:chgData name="Mohan Dell" userId="S::mohan.dell@dft.gov.uk::e2d559d1-837d-4fa2-bc4a-c15220d171c0" providerId="AD" clId="Web-{9D849DF4-7180-A559-C732-0B88109874DD}" dt="2024-11-12T16:48:34.490" v="283"/>
          <ac:spMkLst>
            <pc:docMk/>
            <pc:sldMk cId="3301660218" sldId="351"/>
            <ac:spMk id="2" creationId="{D99DCD16-2157-0DE4-2D78-233CA4A88C57}"/>
          </ac:spMkLst>
        </pc:spChg>
        <pc:spChg chg="add del mod">
          <ac:chgData name="Mohan Dell" userId="S::mohan.dell@dft.gov.uk::e2d559d1-837d-4fa2-bc4a-c15220d171c0" providerId="AD" clId="Web-{9D849DF4-7180-A559-C732-0B88109874DD}" dt="2024-11-12T16:48:41.459" v="285"/>
          <ac:spMkLst>
            <pc:docMk/>
            <pc:sldMk cId="3301660218" sldId="351"/>
            <ac:spMk id="4" creationId="{3BA7561C-FD1E-3798-5FC8-B4B7EEAF108D}"/>
          </ac:spMkLst>
        </pc:spChg>
        <pc:spChg chg="add mod">
          <ac:chgData name="Mohan Dell" userId="S::mohan.dell@dft.gov.uk::e2d559d1-837d-4fa2-bc4a-c15220d171c0" providerId="AD" clId="Web-{9D849DF4-7180-A559-C732-0B88109874DD}" dt="2024-11-12T16:48:44.928" v="289" actId="20577"/>
          <ac:spMkLst>
            <pc:docMk/>
            <pc:sldMk cId="3301660218" sldId="351"/>
            <ac:spMk id="6" creationId="{7C9628DA-653A-46E7-4DC8-6E2E46C52BB0}"/>
          </ac:spMkLst>
        </pc:spChg>
        <pc:spChg chg="mod">
          <ac:chgData name="Mohan Dell" userId="S::mohan.dell@dft.gov.uk::e2d559d1-837d-4fa2-bc4a-c15220d171c0" providerId="AD" clId="Web-{9D849DF4-7180-A559-C732-0B88109874DD}" dt="2024-11-12T16:48:29.334" v="282" actId="20577"/>
          <ac:spMkLst>
            <pc:docMk/>
            <pc:sldMk cId="3301660218" sldId="351"/>
            <ac:spMk id="7" creationId="{09C90C4C-FC38-D52F-7C24-DEE7708044AB}"/>
          </ac:spMkLst>
        </pc:spChg>
      </pc:sldChg>
    </pc:docChg>
  </pc:docChgLst>
  <pc:docChgLst>
    <pc:chgData name="Mohan Dell" userId="S::mohan.dell@dft.gov.uk::e2d559d1-837d-4fa2-bc4a-c15220d171c0" providerId="AD" clId="Web-{8F98375E-D1A0-BC2F-52D1-D4F8E67B707D}"/>
    <pc:docChg chg="modSld sldOrd">
      <pc:chgData name="Mohan Dell" userId="S::mohan.dell@dft.gov.uk::e2d559d1-837d-4fa2-bc4a-c15220d171c0" providerId="AD" clId="Web-{8F98375E-D1A0-BC2F-52D1-D4F8E67B707D}" dt="2024-07-31T09:33:09.866" v="7" actId="1076"/>
      <pc:docMkLst>
        <pc:docMk/>
      </pc:docMkLst>
      <pc:sldChg chg="ord">
        <pc:chgData name="Mohan Dell" userId="S::mohan.dell@dft.gov.uk::e2d559d1-837d-4fa2-bc4a-c15220d171c0" providerId="AD" clId="Web-{8F98375E-D1A0-BC2F-52D1-D4F8E67B707D}" dt="2024-07-31T09:17:48.754" v="0"/>
        <pc:sldMkLst>
          <pc:docMk/>
          <pc:sldMk cId="402950409" sldId="333"/>
        </pc:sldMkLst>
      </pc:sldChg>
      <pc:sldChg chg="modSp">
        <pc:chgData name="Mohan Dell" userId="S::mohan.dell@dft.gov.uk::e2d559d1-837d-4fa2-bc4a-c15220d171c0" providerId="AD" clId="Web-{8F98375E-D1A0-BC2F-52D1-D4F8E67B707D}" dt="2024-07-31T09:33:09.866" v="7" actId="1076"/>
        <pc:sldMkLst>
          <pc:docMk/>
          <pc:sldMk cId="1591990401" sldId="337"/>
        </pc:sldMkLst>
        <pc:spChg chg="mod">
          <ac:chgData name="Mohan Dell" userId="S::mohan.dell@dft.gov.uk::e2d559d1-837d-4fa2-bc4a-c15220d171c0" providerId="AD" clId="Web-{8F98375E-D1A0-BC2F-52D1-D4F8E67B707D}" dt="2024-07-31T09:32:33.380" v="1" actId="20577"/>
          <ac:spMkLst>
            <pc:docMk/>
            <pc:sldMk cId="1591990401" sldId="337"/>
            <ac:spMk id="3" creationId="{05D59239-77AE-A4B1-17EF-4A99AB4867C9}"/>
          </ac:spMkLst>
        </pc:spChg>
        <pc:spChg chg="mod">
          <ac:chgData name="Mohan Dell" userId="S::mohan.dell@dft.gov.uk::e2d559d1-837d-4fa2-bc4a-c15220d171c0" providerId="AD" clId="Web-{8F98375E-D1A0-BC2F-52D1-D4F8E67B707D}" dt="2024-07-31T09:33:09.866" v="7" actId="1076"/>
          <ac:spMkLst>
            <pc:docMk/>
            <pc:sldMk cId="1591990401" sldId="337"/>
            <ac:spMk id="6" creationId="{3DCB256A-0C8D-601F-BB9E-B8CCA70A686C}"/>
          </ac:spMkLst>
        </pc:spChg>
      </pc:sldChg>
    </pc:docChg>
  </pc:docChgLst>
  <pc:docChgLst>
    <pc:chgData name="Sophie Bridonneau" userId="7576d06b-b767-4344-9cce-ac7d8e8e9eaf" providerId="ADAL" clId="{786E0488-3A11-4068-B77B-84AD17091695}"/>
    <pc:docChg chg="modSld">
      <pc:chgData name="Sophie Bridonneau" userId="7576d06b-b767-4344-9cce-ac7d8e8e9eaf" providerId="ADAL" clId="{786E0488-3A11-4068-B77B-84AD17091695}" dt="2024-11-18T16:39:23.443" v="0" actId="20577"/>
      <pc:docMkLst>
        <pc:docMk/>
      </pc:docMkLst>
      <pc:sldChg chg="modSp mod">
        <pc:chgData name="Sophie Bridonneau" userId="7576d06b-b767-4344-9cce-ac7d8e8e9eaf" providerId="ADAL" clId="{786E0488-3A11-4068-B77B-84AD17091695}" dt="2024-11-18T16:39:23.443" v="0" actId="20577"/>
        <pc:sldMkLst>
          <pc:docMk/>
          <pc:sldMk cId="3301660218" sldId="351"/>
        </pc:sldMkLst>
        <pc:spChg chg="mod">
          <ac:chgData name="Sophie Bridonneau" userId="7576d06b-b767-4344-9cce-ac7d8e8e9eaf" providerId="ADAL" clId="{786E0488-3A11-4068-B77B-84AD17091695}" dt="2024-11-18T16:39:23.443" v="0" actId="20577"/>
          <ac:spMkLst>
            <pc:docMk/>
            <pc:sldMk cId="3301660218" sldId="351"/>
            <ac:spMk id="7" creationId="{09C90C4C-FC38-D52F-7C24-DEE7708044AB}"/>
          </ac:spMkLst>
        </pc:spChg>
      </pc:sldChg>
    </pc:docChg>
  </pc:docChgLst>
  <pc:docChgLst>
    <pc:chgData name="Rachel Avbulimen" userId="fe8409e5-7e43-4ebc-b1b8-9a2ef62f5bbb" providerId="ADAL" clId="{09655F5B-FD5A-4DA7-BA6A-439A5A119BA2}"/>
    <pc:docChg chg="undo custSel addSld modSld sldOrd modSection">
      <pc:chgData name="Rachel Avbulimen" userId="fe8409e5-7e43-4ebc-b1b8-9a2ef62f5bbb" providerId="ADAL" clId="{09655F5B-FD5A-4DA7-BA6A-439A5A119BA2}" dt="2024-07-29T15:15:05.473" v="755" actId="20577"/>
      <pc:docMkLst>
        <pc:docMk/>
      </pc:docMkLst>
      <pc:sldChg chg="modSp mod">
        <pc:chgData name="Rachel Avbulimen" userId="fe8409e5-7e43-4ebc-b1b8-9a2ef62f5bbb" providerId="ADAL" clId="{09655F5B-FD5A-4DA7-BA6A-439A5A119BA2}" dt="2024-07-29T14:49:13.556" v="25" actId="20577"/>
        <pc:sldMkLst>
          <pc:docMk/>
          <pc:sldMk cId="1073751505" sldId="329"/>
        </pc:sldMkLst>
        <pc:spChg chg="mod">
          <ac:chgData name="Rachel Avbulimen" userId="fe8409e5-7e43-4ebc-b1b8-9a2ef62f5bbb" providerId="ADAL" clId="{09655F5B-FD5A-4DA7-BA6A-439A5A119BA2}" dt="2024-07-29T14:49:13.556" v="25" actId="20577"/>
          <ac:spMkLst>
            <pc:docMk/>
            <pc:sldMk cId="1073751505" sldId="329"/>
            <ac:spMk id="2" creationId="{BBB9EA10-7945-911B-649A-86BB7046BFFC}"/>
          </ac:spMkLst>
        </pc:spChg>
      </pc:sldChg>
      <pc:sldChg chg="modSp mod">
        <pc:chgData name="Rachel Avbulimen" userId="fe8409e5-7e43-4ebc-b1b8-9a2ef62f5bbb" providerId="ADAL" clId="{09655F5B-FD5A-4DA7-BA6A-439A5A119BA2}" dt="2024-07-29T14:49:18.929" v="29" actId="20577"/>
        <pc:sldMkLst>
          <pc:docMk/>
          <pc:sldMk cId="1469374492" sldId="330"/>
        </pc:sldMkLst>
        <pc:spChg chg="mod">
          <ac:chgData name="Rachel Avbulimen" userId="fe8409e5-7e43-4ebc-b1b8-9a2ef62f5bbb" providerId="ADAL" clId="{09655F5B-FD5A-4DA7-BA6A-439A5A119BA2}" dt="2024-07-29T14:49:18.929" v="29" actId="20577"/>
          <ac:spMkLst>
            <pc:docMk/>
            <pc:sldMk cId="1469374492" sldId="330"/>
            <ac:spMk id="2" creationId="{968815B5-AE7C-0B55-1BC1-AE33F0C56ADB}"/>
          </ac:spMkLst>
        </pc:spChg>
      </pc:sldChg>
      <pc:sldChg chg="addSp modSp new mod ord">
        <pc:chgData name="Rachel Avbulimen" userId="fe8409e5-7e43-4ebc-b1b8-9a2ef62f5bbb" providerId="ADAL" clId="{09655F5B-FD5A-4DA7-BA6A-439A5A119BA2}" dt="2024-07-29T15:06:55.645" v="585" actId="1076"/>
        <pc:sldMkLst>
          <pc:docMk/>
          <pc:sldMk cId="1386245927" sldId="332"/>
        </pc:sldMkLst>
        <pc:spChg chg="mod">
          <ac:chgData name="Rachel Avbulimen" userId="fe8409e5-7e43-4ebc-b1b8-9a2ef62f5bbb" providerId="ADAL" clId="{09655F5B-FD5A-4DA7-BA6A-439A5A119BA2}" dt="2024-07-29T14:49:04.449" v="21" actId="5793"/>
          <ac:spMkLst>
            <pc:docMk/>
            <pc:sldMk cId="1386245927" sldId="332"/>
            <ac:spMk id="2" creationId="{F49C2CCD-FA27-1CC1-8E09-039F895923A0}"/>
          </ac:spMkLst>
        </pc:spChg>
        <pc:picChg chg="add mod">
          <ac:chgData name="Rachel Avbulimen" userId="fe8409e5-7e43-4ebc-b1b8-9a2ef62f5bbb" providerId="ADAL" clId="{09655F5B-FD5A-4DA7-BA6A-439A5A119BA2}" dt="2024-07-29T15:06:55.645" v="585" actId="1076"/>
          <ac:picMkLst>
            <pc:docMk/>
            <pc:sldMk cId="1386245927" sldId="332"/>
            <ac:picMk id="3074" creationId="{8ECC0673-79E7-4699-B659-D2030E46E625}"/>
          </ac:picMkLst>
        </pc:picChg>
      </pc:sldChg>
      <pc:sldChg chg="modSp new mod">
        <pc:chgData name="Rachel Avbulimen" userId="fe8409e5-7e43-4ebc-b1b8-9a2ef62f5bbb" providerId="ADAL" clId="{09655F5B-FD5A-4DA7-BA6A-439A5A119BA2}" dt="2024-07-29T14:53:06.179" v="46" actId="20577"/>
        <pc:sldMkLst>
          <pc:docMk/>
          <pc:sldMk cId="402950409" sldId="333"/>
        </pc:sldMkLst>
        <pc:spChg chg="mod">
          <ac:chgData name="Rachel Avbulimen" userId="fe8409e5-7e43-4ebc-b1b8-9a2ef62f5bbb" providerId="ADAL" clId="{09655F5B-FD5A-4DA7-BA6A-439A5A119BA2}" dt="2024-07-29T14:53:06.179" v="46" actId="20577"/>
          <ac:spMkLst>
            <pc:docMk/>
            <pc:sldMk cId="402950409" sldId="333"/>
            <ac:spMk id="2" creationId="{B0C84A4A-80A3-0E6A-3CE2-48B72D326DB6}"/>
          </ac:spMkLst>
        </pc:spChg>
      </pc:sldChg>
      <pc:sldChg chg="modSp new mod">
        <pc:chgData name="Rachel Avbulimen" userId="fe8409e5-7e43-4ebc-b1b8-9a2ef62f5bbb" providerId="ADAL" clId="{09655F5B-FD5A-4DA7-BA6A-439A5A119BA2}" dt="2024-07-29T15:01:48.424" v="529" actId="14100"/>
        <pc:sldMkLst>
          <pc:docMk/>
          <pc:sldMk cId="1813839645" sldId="334"/>
        </pc:sldMkLst>
        <pc:spChg chg="mod">
          <ac:chgData name="Rachel Avbulimen" userId="fe8409e5-7e43-4ebc-b1b8-9a2ef62f5bbb" providerId="ADAL" clId="{09655F5B-FD5A-4DA7-BA6A-439A5A119BA2}" dt="2024-07-29T14:53:26.149" v="73" actId="20577"/>
          <ac:spMkLst>
            <pc:docMk/>
            <pc:sldMk cId="1813839645" sldId="334"/>
            <ac:spMk id="2" creationId="{BC74D900-FF7D-0998-5FDF-809E2EDDB0CA}"/>
          </ac:spMkLst>
        </pc:spChg>
        <pc:spChg chg="mod">
          <ac:chgData name="Rachel Avbulimen" userId="fe8409e5-7e43-4ebc-b1b8-9a2ef62f5bbb" providerId="ADAL" clId="{09655F5B-FD5A-4DA7-BA6A-439A5A119BA2}" dt="2024-07-29T15:01:48.424" v="529" actId="14100"/>
          <ac:spMkLst>
            <pc:docMk/>
            <pc:sldMk cId="1813839645" sldId="334"/>
            <ac:spMk id="3" creationId="{99B259CD-E2F1-E158-868F-B57677ED868E}"/>
          </ac:spMkLst>
        </pc:spChg>
      </pc:sldChg>
      <pc:sldChg chg="delSp modSp add mod">
        <pc:chgData name="Rachel Avbulimen" userId="fe8409e5-7e43-4ebc-b1b8-9a2ef62f5bbb" providerId="ADAL" clId="{09655F5B-FD5A-4DA7-BA6A-439A5A119BA2}" dt="2024-07-29T15:01:39.180" v="527" actId="1076"/>
        <pc:sldMkLst>
          <pc:docMk/>
          <pc:sldMk cId="2587663120" sldId="335"/>
        </pc:sldMkLst>
        <pc:spChg chg="mod">
          <ac:chgData name="Rachel Avbulimen" userId="fe8409e5-7e43-4ebc-b1b8-9a2ef62f5bbb" providerId="ADAL" clId="{09655F5B-FD5A-4DA7-BA6A-439A5A119BA2}" dt="2024-07-29T14:59:19.913" v="427" actId="14100"/>
          <ac:spMkLst>
            <pc:docMk/>
            <pc:sldMk cId="2587663120" sldId="335"/>
            <ac:spMk id="2" creationId="{BC74D900-FF7D-0998-5FDF-809E2EDDB0CA}"/>
          </ac:spMkLst>
        </pc:spChg>
        <pc:spChg chg="mod">
          <ac:chgData name="Rachel Avbulimen" userId="fe8409e5-7e43-4ebc-b1b8-9a2ef62f5bbb" providerId="ADAL" clId="{09655F5B-FD5A-4DA7-BA6A-439A5A119BA2}" dt="2024-07-29T15:01:39.180" v="527" actId="1076"/>
          <ac:spMkLst>
            <pc:docMk/>
            <pc:sldMk cId="2587663120" sldId="335"/>
            <ac:spMk id="3" creationId="{99B259CD-E2F1-E158-868F-B57677ED868E}"/>
          </ac:spMkLst>
        </pc:spChg>
        <pc:spChg chg="del">
          <ac:chgData name="Rachel Avbulimen" userId="fe8409e5-7e43-4ebc-b1b8-9a2ef62f5bbb" providerId="ADAL" clId="{09655F5B-FD5A-4DA7-BA6A-439A5A119BA2}" dt="2024-07-29T15:00:02.470" v="434" actId="478"/>
          <ac:spMkLst>
            <pc:docMk/>
            <pc:sldMk cId="2587663120" sldId="335"/>
            <ac:spMk id="4" creationId="{1616AF55-FBCF-19EF-76B4-AC127C2F6D4F}"/>
          </ac:spMkLst>
        </pc:spChg>
      </pc:sldChg>
      <pc:sldChg chg="modSp add mod ord">
        <pc:chgData name="Rachel Avbulimen" userId="fe8409e5-7e43-4ebc-b1b8-9a2ef62f5bbb" providerId="ADAL" clId="{09655F5B-FD5A-4DA7-BA6A-439A5A119BA2}" dt="2024-07-29T15:03:27.232" v="576" actId="403"/>
        <pc:sldMkLst>
          <pc:docMk/>
          <pc:sldMk cId="1475170762" sldId="336"/>
        </pc:sldMkLst>
        <pc:spChg chg="mod">
          <ac:chgData name="Rachel Avbulimen" userId="fe8409e5-7e43-4ebc-b1b8-9a2ef62f5bbb" providerId="ADAL" clId="{09655F5B-FD5A-4DA7-BA6A-439A5A119BA2}" dt="2024-07-29T15:02:05.448" v="547" actId="20577"/>
          <ac:spMkLst>
            <pc:docMk/>
            <pc:sldMk cId="1475170762" sldId="336"/>
            <ac:spMk id="2" creationId="{BC74D900-FF7D-0998-5FDF-809E2EDDB0CA}"/>
          </ac:spMkLst>
        </pc:spChg>
        <pc:spChg chg="mod">
          <ac:chgData name="Rachel Avbulimen" userId="fe8409e5-7e43-4ebc-b1b8-9a2ef62f5bbb" providerId="ADAL" clId="{09655F5B-FD5A-4DA7-BA6A-439A5A119BA2}" dt="2024-07-29T15:03:27.232" v="576" actId="403"/>
          <ac:spMkLst>
            <pc:docMk/>
            <pc:sldMk cId="1475170762" sldId="336"/>
            <ac:spMk id="3" creationId="{99B259CD-E2F1-E158-868F-B57677ED868E}"/>
          </ac:spMkLst>
        </pc:spChg>
      </pc:sldChg>
      <pc:sldChg chg="modSp new mod">
        <pc:chgData name="Rachel Avbulimen" userId="fe8409e5-7e43-4ebc-b1b8-9a2ef62f5bbb" providerId="ADAL" clId="{09655F5B-FD5A-4DA7-BA6A-439A5A119BA2}" dt="2024-07-29T15:15:05.473" v="755" actId="20577"/>
        <pc:sldMkLst>
          <pc:docMk/>
          <pc:sldMk cId="1591990401" sldId="337"/>
        </pc:sldMkLst>
        <pc:spChg chg="mod">
          <ac:chgData name="Rachel Avbulimen" userId="fe8409e5-7e43-4ebc-b1b8-9a2ef62f5bbb" providerId="ADAL" clId="{09655F5B-FD5A-4DA7-BA6A-439A5A119BA2}" dt="2024-07-29T15:08:04.428" v="620" actId="20577"/>
          <ac:spMkLst>
            <pc:docMk/>
            <pc:sldMk cId="1591990401" sldId="337"/>
            <ac:spMk id="2" creationId="{188BA6EC-98E5-6B07-CAF4-B6E8F0B2510C}"/>
          </ac:spMkLst>
        </pc:spChg>
        <pc:spChg chg="mod">
          <ac:chgData name="Rachel Avbulimen" userId="fe8409e5-7e43-4ebc-b1b8-9a2ef62f5bbb" providerId="ADAL" clId="{09655F5B-FD5A-4DA7-BA6A-439A5A119BA2}" dt="2024-07-29T15:15:05.473" v="755" actId="20577"/>
          <ac:spMkLst>
            <pc:docMk/>
            <pc:sldMk cId="1591990401" sldId="337"/>
            <ac:spMk id="3" creationId="{05D59239-77AE-A4B1-17EF-4A99AB4867C9}"/>
          </ac:spMkLst>
        </pc:spChg>
      </pc:sldChg>
    </pc:docChg>
  </pc:docChgLst>
  <pc:docChgLst>
    <pc:chgData name="Francesca Bryden" userId="S::francesca.bryden@dft.gov.uk::c0369f12-e32d-4f3c-a371-73f2c5f93fd3" providerId="AD" clId="Web-{FB2030A8-4E1C-4E96-A04F-8FFE654D82EE}"/>
    <pc:docChg chg="modSld">
      <pc:chgData name="Francesca Bryden" userId="S::francesca.bryden@dft.gov.uk::c0369f12-e32d-4f3c-a371-73f2c5f93fd3" providerId="AD" clId="Web-{FB2030A8-4E1C-4E96-A04F-8FFE654D82EE}" dt="2024-07-30T14:18:48.528" v="45" actId="1076"/>
      <pc:docMkLst>
        <pc:docMk/>
      </pc:docMkLst>
      <pc:sldChg chg="modSp">
        <pc:chgData name="Francesca Bryden" userId="S::francesca.bryden@dft.gov.uk::c0369f12-e32d-4f3c-a371-73f2c5f93fd3" providerId="AD" clId="Web-{FB2030A8-4E1C-4E96-A04F-8FFE654D82EE}" dt="2024-07-30T14:18:48.528" v="45" actId="1076"/>
        <pc:sldMkLst>
          <pc:docMk/>
          <pc:sldMk cId="1386245927" sldId="332"/>
        </pc:sldMkLst>
        <pc:spChg chg="mod">
          <ac:chgData name="Francesca Bryden" userId="S::francesca.bryden@dft.gov.uk::c0369f12-e32d-4f3c-a371-73f2c5f93fd3" providerId="AD" clId="Web-{FB2030A8-4E1C-4E96-A04F-8FFE654D82EE}" dt="2024-07-30T14:18:44.294" v="44" actId="20577"/>
          <ac:spMkLst>
            <pc:docMk/>
            <pc:sldMk cId="1386245927" sldId="332"/>
            <ac:spMk id="3" creationId="{AD6A450C-916E-20B4-E63D-3DFB922054B5}"/>
          </ac:spMkLst>
        </pc:spChg>
        <pc:spChg chg="mod">
          <ac:chgData name="Francesca Bryden" userId="S::francesca.bryden@dft.gov.uk::c0369f12-e32d-4f3c-a371-73f2c5f93fd3" providerId="AD" clId="Web-{FB2030A8-4E1C-4E96-A04F-8FFE654D82EE}" dt="2024-07-30T14:18:48.528" v="45" actId="1076"/>
          <ac:spMkLst>
            <pc:docMk/>
            <pc:sldMk cId="1386245927" sldId="332"/>
            <ac:spMk id="5" creationId="{52815B52-376E-8118-6B0F-5E5217155144}"/>
          </ac:spMkLst>
        </pc:spChg>
      </pc:sldChg>
      <pc:sldChg chg="modSp">
        <pc:chgData name="Francesca Bryden" userId="S::francesca.bryden@dft.gov.uk::c0369f12-e32d-4f3c-a371-73f2c5f93fd3" providerId="AD" clId="Web-{FB2030A8-4E1C-4E96-A04F-8FFE654D82EE}" dt="2024-07-30T14:18:13.949" v="8" actId="20577"/>
        <pc:sldMkLst>
          <pc:docMk/>
          <pc:sldMk cId="1813839645" sldId="334"/>
        </pc:sldMkLst>
        <pc:spChg chg="mod">
          <ac:chgData name="Francesca Bryden" userId="S::francesca.bryden@dft.gov.uk::c0369f12-e32d-4f3c-a371-73f2c5f93fd3" providerId="AD" clId="Web-{FB2030A8-4E1C-4E96-A04F-8FFE654D82EE}" dt="2024-07-30T14:18:13.949" v="8" actId="20577"/>
          <ac:spMkLst>
            <pc:docMk/>
            <pc:sldMk cId="1813839645" sldId="334"/>
            <ac:spMk id="3" creationId="{99B259CD-E2F1-E158-868F-B57677ED868E}"/>
          </ac:spMkLst>
        </pc:spChg>
      </pc:sldChg>
    </pc:docChg>
  </pc:docChgLst>
  <pc:docChgLst>
    <pc:chgData name="Mohan Dell" userId="S::mohan.dell@dft.gov.uk::e2d559d1-837d-4fa2-bc4a-c15220d171c0" providerId="AD" clId="Web-{4DC7E3A9-E446-A31F-9643-D798106D9C77}"/>
    <pc:docChg chg="delSld modSld modSection">
      <pc:chgData name="Mohan Dell" userId="S::mohan.dell@dft.gov.uk::e2d559d1-837d-4fa2-bc4a-c15220d171c0" providerId="AD" clId="Web-{4DC7E3A9-E446-A31F-9643-D798106D9C77}" dt="2024-11-19T12:44:03.353" v="97" actId="20577"/>
      <pc:docMkLst>
        <pc:docMk/>
      </pc:docMkLst>
      <pc:sldChg chg="del">
        <pc:chgData name="Mohan Dell" userId="S::mohan.dell@dft.gov.uk::e2d559d1-837d-4fa2-bc4a-c15220d171c0" providerId="AD" clId="Web-{4DC7E3A9-E446-A31F-9643-D798106D9C77}" dt="2024-11-19T12:41:27.285" v="0"/>
        <pc:sldMkLst>
          <pc:docMk/>
          <pc:sldMk cId="1044468324" sldId="348"/>
        </pc:sldMkLst>
      </pc:sldChg>
      <pc:sldChg chg="addSp modSp">
        <pc:chgData name="Mohan Dell" userId="S::mohan.dell@dft.gov.uk::e2d559d1-837d-4fa2-bc4a-c15220d171c0" providerId="AD" clId="Web-{4DC7E3A9-E446-A31F-9643-D798106D9C77}" dt="2024-11-19T12:44:03.353" v="97" actId="20577"/>
        <pc:sldMkLst>
          <pc:docMk/>
          <pc:sldMk cId="4263424595" sldId="350"/>
        </pc:sldMkLst>
        <pc:spChg chg="add mod">
          <ac:chgData name="Mohan Dell" userId="S::mohan.dell@dft.gov.uk::e2d559d1-837d-4fa2-bc4a-c15220d171c0" providerId="AD" clId="Web-{4DC7E3A9-E446-A31F-9643-D798106D9C77}" dt="2024-11-19T12:44:03.353" v="97" actId="20577"/>
          <ac:spMkLst>
            <pc:docMk/>
            <pc:sldMk cId="4263424595" sldId="350"/>
            <ac:spMk id="6" creationId="{5D48871F-5AF3-22F0-00B2-FB896F121179}"/>
          </ac:spMkLst>
        </pc:spChg>
      </pc:sldChg>
      <pc:sldChg chg="modSp">
        <pc:chgData name="Mohan Dell" userId="S::mohan.dell@dft.gov.uk::e2d559d1-837d-4fa2-bc4a-c15220d171c0" providerId="AD" clId="Web-{4DC7E3A9-E446-A31F-9643-D798106D9C77}" dt="2024-11-19T12:42:56.335" v="58" actId="20577"/>
        <pc:sldMkLst>
          <pc:docMk/>
          <pc:sldMk cId="3987751234" sldId="352"/>
        </pc:sldMkLst>
        <pc:spChg chg="mod">
          <ac:chgData name="Mohan Dell" userId="S::mohan.dell@dft.gov.uk::e2d559d1-837d-4fa2-bc4a-c15220d171c0" providerId="AD" clId="Web-{4DC7E3A9-E446-A31F-9643-D798106D9C77}" dt="2024-11-19T12:42:56.335" v="58" actId="20577"/>
          <ac:spMkLst>
            <pc:docMk/>
            <pc:sldMk cId="3987751234" sldId="352"/>
            <ac:spMk id="7" creationId="{09C90C4C-FC38-D52F-7C24-DEE7708044AB}"/>
          </ac:spMkLst>
        </pc:spChg>
      </pc:sldChg>
    </pc:docChg>
  </pc:docChgLst>
  <pc:docChgLst>
    <pc:chgData name="Mohan Dell" userId="S::mohan.dell@dft.gov.uk::e2d559d1-837d-4fa2-bc4a-c15220d171c0" providerId="AD" clId="Web-{763FFCF0-A9BE-72CA-F82B-EA66C8464536}"/>
    <pc:docChg chg="addSld delSld modSection">
      <pc:chgData name="Mohan Dell" userId="S::mohan.dell@dft.gov.uk::e2d559d1-837d-4fa2-bc4a-c15220d171c0" providerId="AD" clId="Web-{763FFCF0-A9BE-72CA-F82B-EA66C8464536}" dt="2024-11-13T09:59:55.277" v="1"/>
      <pc:docMkLst>
        <pc:docMk/>
      </pc:docMkLst>
      <pc:sldChg chg="new del">
        <pc:chgData name="Mohan Dell" userId="S::mohan.dell@dft.gov.uk::e2d559d1-837d-4fa2-bc4a-c15220d171c0" providerId="AD" clId="Web-{763FFCF0-A9BE-72CA-F82B-EA66C8464536}" dt="2024-11-13T09:59:55.277" v="1"/>
        <pc:sldMkLst>
          <pc:docMk/>
          <pc:sldMk cId="2178576636" sldId="352"/>
        </pc:sldMkLst>
      </pc:sldChg>
    </pc:docChg>
  </pc:docChgLst>
  <pc:docChgLst>
    <pc:chgData name="Mohan Dell" userId="S::mohan.dell@dft.gov.uk::e2d559d1-837d-4fa2-bc4a-c15220d171c0" providerId="AD" clId="Web-{41C28494-6B78-E428-F966-372A5B7A38BE}"/>
    <pc:docChg chg="addSld modSld sldOrd modSection">
      <pc:chgData name="Mohan Dell" userId="S::mohan.dell@dft.gov.uk::e2d559d1-837d-4fa2-bc4a-c15220d171c0" providerId="AD" clId="Web-{41C28494-6B78-E428-F966-372A5B7A38BE}" dt="2024-11-11T16:31:03.675" v="342" actId="20577"/>
      <pc:docMkLst>
        <pc:docMk/>
      </pc:docMkLst>
      <pc:sldChg chg="modSp">
        <pc:chgData name="Mohan Dell" userId="S::mohan.dell@dft.gov.uk::e2d559d1-837d-4fa2-bc4a-c15220d171c0" providerId="AD" clId="Web-{41C28494-6B78-E428-F966-372A5B7A38BE}" dt="2024-11-11T16:31:03.675" v="342" actId="20577"/>
        <pc:sldMkLst>
          <pc:docMk/>
          <pc:sldMk cId="876691175" sldId="347"/>
        </pc:sldMkLst>
        <pc:spChg chg="mod">
          <ac:chgData name="Mohan Dell" userId="S::mohan.dell@dft.gov.uk::e2d559d1-837d-4fa2-bc4a-c15220d171c0" providerId="AD" clId="Web-{41C28494-6B78-E428-F966-372A5B7A38BE}" dt="2024-11-11T16:31:03.675" v="342" actId="20577"/>
          <ac:spMkLst>
            <pc:docMk/>
            <pc:sldMk cId="876691175" sldId="347"/>
            <ac:spMk id="7" creationId="{09C90C4C-FC38-D52F-7C24-DEE7708044AB}"/>
          </ac:spMkLst>
        </pc:spChg>
      </pc:sldChg>
      <pc:sldChg chg="modSp">
        <pc:chgData name="Mohan Dell" userId="S::mohan.dell@dft.gov.uk::e2d559d1-837d-4fa2-bc4a-c15220d171c0" providerId="AD" clId="Web-{41C28494-6B78-E428-F966-372A5B7A38BE}" dt="2024-11-11T16:28:28.451" v="11" actId="20577"/>
        <pc:sldMkLst>
          <pc:docMk/>
          <pc:sldMk cId="2871553108" sldId="349"/>
        </pc:sldMkLst>
        <pc:spChg chg="mod">
          <ac:chgData name="Mohan Dell" userId="S::mohan.dell@dft.gov.uk::e2d559d1-837d-4fa2-bc4a-c15220d171c0" providerId="AD" clId="Web-{41C28494-6B78-E428-F966-372A5B7A38BE}" dt="2024-11-11T16:28:28.451" v="11" actId="20577"/>
          <ac:spMkLst>
            <pc:docMk/>
            <pc:sldMk cId="2871553108" sldId="349"/>
            <ac:spMk id="2" creationId="{968815B5-AE7C-0B55-1BC1-AE33F0C56ADB}"/>
          </ac:spMkLst>
        </pc:spChg>
      </pc:sldChg>
      <pc:sldChg chg="modSp add ord replId">
        <pc:chgData name="Mohan Dell" userId="S::mohan.dell@dft.gov.uk::e2d559d1-837d-4fa2-bc4a-c15220d171c0" providerId="AD" clId="Web-{41C28494-6B78-E428-F966-372A5B7A38BE}" dt="2024-11-11T16:28:23.654" v="8" actId="1076"/>
        <pc:sldMkLst>
          <pc:docMk/>
          <pc:sldMk cId="4263424595" sldId="350"/>
        </pc:sldMkLst>
        <pc:spChg chg="mod">
          <ac:chgData name="Mohan Dell" userId="S::mohan.dell@dft.gov.uk::e2d559d1-837d-4fa2-bc4a-c15220d171c0" providerId="AD" clId="Web-{41C28494-6B78-E428-F966-372A5B7A38BE}" dt="2024-11-11T16:28:23.654" v="8" actId="1076"/>
          <ac:spMkLst>
            <pc:docMk/>
            <pc:sldMk cId="4263424595" sldId="350"/>
            <ac:spMk id="2" creationId="{968815B5-AE7C-0B55-1BC1-AE33F0C56ADB}"/>
          </ac:spMkLst>
        </pc:spChg>
      </pc:sldChg>
      <pc:sldChg chg="modSp add replId">
        <pc:chgData name="Mohan Dell" userId="S::mohan.dell@dft.gov.uk::e2d559d1-837d-4fa2-bc4a-c15220d171c0" providerId="AD" clId="Web-{41C28494-6B78-E428-F966-372A5B7A38BE}" dt="2024-11-11T16:30:57.331" v="341" actId="20577"/>
        <pc:sldMkLst>
          <pc:docMk/>
          <pc:sldMk cId="3301660218" sldId="351"/>
        </pc:sldMkLst>
        <pc:spChg chg="mod">
          <ac:chgData name="Mohan Dell" userId="S::mohan.dell@dft.gov.uk::e2d559d1-837d-4fa2-bc4a-c15220d171c0" providerId="AD" clId="Web-{41C28494-6B78-E428-F966-372A5B7A38BE}" dt="2024-11-11T16:30:02.220" v="17" actId="20577"/>
          <ac:spMkLst>
            <pc:docMk/>
            <pc:sldMk cId="3301660218" sldId="351"/>
            <ac:spMk id="2" creationId="{D99DCD16-2157-0DE4-2D78-233CA4A88C57}"/>
          </ac:spMkLst>
        </pc:spChg>
        <pc:spChg chg="mod">
          <ac:chgData name="Mohan Dell" userId="S::mohan.dell@dft.gov.uk::e2d559d1-837d-4fa2-bc4a-c15220d171c0" providerId="AD" clId="Web-{41C28494-6B78-E428-F966-372A5B7A38BE}" dt="2024-11-11T16:30:57.331" v="341" actId="20577"/>
          <ac:spMkLst>
            <pc:docMk/>
            <pc:sldMk cId="3301660218" sldId="351"/>
            <ac:spMk id="7" creationId="{09C90C4C-FC38-D52F-7C24-DEE7708044AB}"/>
          </ac:spMkLst>
        </pc:spChg>
      </pc:sldChg>
    </pc:docChg>
  </pc:docChgLst>
  <pc:docChgLst>
    <pc:chgData name="Mohan Dell" userId="S::mohan.dell@dft.gov.uk::e2d559d1-837d-4fa2-bc4a-c15220d171c0" providerId="AD" clId="Web-{DC5D1AEA-9E4B-B638-A9D6-3EC76D9C4496}"/>
    <pc:docChg chg="addSld delSld modSld sldOrd modMainMaster modSection">
      <pc:chgData name="Mohan Dell" userId="S::mohan.dell@dft.gov.uk::e2d559d1-837d-4fa2-bc4a-c15220d171c0" providerId="AD" clId="Web-{DC5D1AEA-9E4B-B638-A9D6-3EC76D9C4496}" dt="2024-07-29T15:56:33.851" v="174" actId="1076"/>
      <pc:docMkLst>
        <pc:docMk/>
      </pc:docMkLst>
      <pc:sldChg chg="addSp delSp modSp">
        <pc:chgData name="Mohan Dell" userId="S::mohan.dell@dft.gov.uk::e2d559d1-837d-4fa2-bc4a-c15220d171c0" providerId="AD" clId="Web-{DC5D1AEA-9E4B-B638-A9D6-3EC76D9C4496}" dt="2024-07-29T15:55:20.411" v="154" actId="1076"/>
        <pc:sldMkLst>
          <pc:docMk/>
          <pc:sldMk cId="529683268" sldId="265"/>
        </pc:sldMkLst>
        <pc:spChg chg="mod">
          <ac:chgData name="Mohan Dell" userId="S::mohan.dell@dft.gov.uk::e2d559d1-837d-4fa2-bc4a-c15220d171c0" providerId="AD" clId="Web-{DC5D1AEA-9E4B-B638-A9D6-3EC76D9C4496}" dt="2024-07-29T15:53:38.313" v="100" actId="1076"/>
          <ac:spMkLst>
            <pc:docMk/>
            <pc:sldMk cId="529683268" sldId="265"/>
            <ac:spMk id="2" creationId="{43A36B95-FEFF-1A94-F598-83092C6BB492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4:28.659" v="111"/>
          <ac:spMkLst>
            <pc:docMk/>
            <pc:sldMk cId="529683268" sldId="265"/>
            <ac:spMk id="3" creationId="{C220B38B-FAD5-5B33-790A-09215B9C75F6}"/>
          </ac:spMkLst>
        </pc:spChg>
        <pc:spChg chg="mod">
          <ac:chgData name="Mohan Dell" userId="S::mohan.dell@dft.gov.uk::e2d559d1-837d-4fa2-bc4a-c15220d171c0" providerId="AD" clId="Web-{DC5D1AEA-9E4B-B638-A9D6-3EC76D9C4496}" dt="2024-07-29T15:55:20.411" v="154" actId="1076"/>
          <ac:spMkLst>
            <pc:docMk/>
            <pc:sldMk cId="529683268" sldId="265"/>
            <ac:spMk id="4" creationId="{F8E1A023-0232-E3D2-4C14-FD72D79A7E7B}"/>
          </ac:spMkLst>
        </pc:spChg>
        <pc:spChg chg="mod">
          <ac:chgData name="Mohan Dell" userId="S::mohan.dell@dft.gov.uk::e2d559d1-837d-4fa2-bc4a-c15220d171c0" providerId="AD" clId="Web-{DC5D1AEA-9E4B-B638-A9D6-3EC76D9C4496}" dt="2024-07-29T15:54:23.721" v="109" actId="1076"/>
          <ac:spMkLst>
            <pc:docMk/>
            <pc:sldMk cId="529683268" sldId="265"/>
            <ac:spMk id="5" creationId="{205BBA2A-6CC4-2269-260B-C187B2F30F07}"/>
          </ac:spMkLst>
        </pc:spChg>
        <pc:spChg chg="mod">
          <ac:chgData name="Mohan Dell" userId="S::mohan.dell@dft.gov.uk::e2d559d1-837d-4fa2-bc4a-c15220d171c0" providerId="AD" clId="Web-{DC5D1AEA-9E4B-B638-A9D6-3EC76D9C4496}" dt="2024-07-29T15:54:19.377" v="108" actId="1076"/>
          <ac:spMkLst>
            <pc:docMk/>
            <pc:sldMk cId="529683268" sldId="265"/>
            <ac:spMk id="6" creationId="{C028D3F6-0A35-4C9E-8D1C-7CA8FBF37158}"/>
          </ac:spMkLst>
        </pc:spChg>
        <pc:spChg chg="mod">
          <ac:chgData name="Mohan Dell" userId="S::mohan.dell@dft.gov.uk::e2d559d1-837d-4fa2-bc4a-c15220d171c0" providerId="AD" clId="Web-{DC5D1AEA-9E4B-B638-A9D6-3EC76D9C4496}" dt="2024-07-29T15:54:26.628" v="110" actId="1076"/>
          <ac:spMkLst>
            <pc:docMk/>
            <pc:sldMk cId="529683268" sldId="265"/>
            <ac:spMk id="7" creationId="{84341697-F904-1922-29AD-CF125F7B687F}"/>
          </ac:spMkLst>
        </pc:spChg>
        <pc:spChg chg="add mod">
          <ac:chgData name="Mohan Dell" userId="S::mohan.dell@dft.gov.uk::e2d559d1-837d-4fa2-bc4a-c15220d171c0" providerId="AD" clId="Web-{DC5D1AEA-9E4B-B638-A9D6-3EC76D9C4496}" dt="2024-07-29T15:54:10.518" v="106" actId="1076"/>
          <ac:spMkLst>
            <pc:docMk/>
            <pc:sldMk cId="529683268" sldId="265"/>
            <ac:spMk id="8" creationId="{A8BE29F5-4FBE-D4ED-AC67-ABFC09ADCBA2}"/>
          </ac:spMkLst>
        </pc:spChg>
        <pc:spChg chg="add del">
          <ac:chgData name="Mohan Dell" userId="S::mohan.dell@dft.gov.uk::e2d559d1-837d-4fa2-bc4a-c15220d171c0" providerId="AD" clId="Web-{DC5D1AEA-9E4B-B638-A9D6-3EC76D9C4496}" dt="2024-07-29T15:50:54.604" v="22"/>
          <ac:spMkLst>
            <pc:docMk/>
            <pc:sldMk cId="529683268" sldId="265"/>
            <ac:spMk id="9" creationId="{A8BE29F5-4FBE-D4ED-AC67-ABFC09ADCBA2}"/>
          </ac:spMkLst>
        </pc:spChg>
        <pc:spChg chg="add del">
          <ac:chgData name="Mohan Dell" userId="S::mohan.dell@dft.gov.uk::e2d559d1-837d-4fa2-bc4a-c15220d171c0" providerId="AD" clId="Web-{DC5D1AEA-9E4B-B638-A9D6-3EC76D9C4496}" dt="2024-07-29T15:50:52.245" v="20"/>
          <ac:spMkLst>
            <pc:docMk/>
            <pc:sldMk cId="529683268" sldId="265"/>
            <ac:spMk id="10" creationId="{A8BE29F5-4FBE-D4ED-AC67-ABFC09ADCBA2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3:03.281" v="74"/>
          <ac:spMkLst>
            <pc:docMk/>
            <pc:sldMk cId="529683268" sldId="265"/>
            <ac:spMk id="11" creationId="{685845A7-F4B3-40C2-4F4B-389375004996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2:59.953" v="73"/>
          <ac:spMkLst>
            <pc:docMk/>
            <pc:sldMk cId="529683268" sldId="265"/>
            <ac:spMk id="13" creationId="{0A00D167-0F23-F007-7901-AA1C04A82CD4}"/>
          </ac:spMkLst>
        </pc:spChg>
        <pc:spChg chg="add mod">
          <ac:chgData name="Mohan Dell" userId="S::mohan.dell@dft.gov.uk::e2d559d1-837d-4fa2-bc4a-c15220d171c0" providerId="AD" clId="Web-{DC5D1AEA-9E4B-B638-A9D6-3EC76D9C4496}" dt="2024-07-29T15:54:14.002" v="107" actId="1076"/>
          <ac:spMkLst>
            <pc:docMk/>
            <pc:sldMk cId="529683268" sldId="265"/>
            <ac:spMk id="14" creationId="{685845A7-F4B3-40C2-4F4B-389375004996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4:33.768" v="113"/>
          <ac:spMkLst>
            <pc:docMk/>
            <pc:sldMk cId="529683268" sldId="265"/>
            <ac:spMk id="16" creationId="{C83FAF44-3210-1621-C176-86B135D57139}"/>
          </ac:spMkLst>
        </pc:spChg>
      </pc:sldChg>
      <pc:sldChg chg="addSp 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2615153458" sldId="326"/>
        </pc:sldMkLst>
        <pc:spChg chg="add 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2615153458" sldId="326"/>
            <ac:spMk id="2" creationId="{8D42245E-B7D4-BC11-1572-4AF35F9AD353}"/>
          </ac:spMkLst>
        </pc:spChg>
      </pc:sldChg>
      <pc:sldChg chg="addSp delSp modSp ord">
        <pc:chgData name="Mohan Dell" userId="S::mohan.dell@dft.gov.uk::e2d559d1-837d-4fa2-bc4a-c15220d171c0" providerId="AD" clId="Web-{DC5D1AEA-9E4B-B638-A9D6-3EC76D9C4496}" dt="2024-07-29T15:56:33.851" v="174" actId="1076"/>
        <pc:sldMkLst>
          <pc:docMk/>
          <pc:sldMk cId="3237022718" sldId="327"/>
        </pc:sldMkLst>
        <pc:spChg chg="add del mod">
          <ac:chgData name="Mohan Dell" userId="S::mohan.dell@dft.gov.uk::e2d559d1-837d-4fa2-bc4a-c15220d171c0" providerId="AD" clId="Web-{DC5D1AEA-9E4B-B638-A9D6-3EC76D9C4496}" dt="2024-07-29T15:56:26.929" v="168" actId="20577"/>
          <ac:spMkLst>
            <pc:docMk/>
            <pc:sldMk cId="3237022718" sldId="327"/>
            <ac:spMk id="2" creationId="{D99DCD16-2157-0DE4-2D78-233CA4A88C57}"/>
          </ac:spMkLst>
        </pc:spChg>
        <pc:spChg chg="add 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3237022718" sldId="327"/>
            <ac:spMk id="11" creationId="{4BDF7F62-AAE7-B0D7-3AB0-7310B5C03B1E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5:57.162" v="163"/>
          <ac:spMkLst>
            <pc:docMk/>
            <pc:sldMk cId="3237022718" sldId="327"/>
            <ac:spMk id="20" creationId="{1012847A-1A6E-30CE-D0BD-DC86E780BD4F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5:57.162" v="162"/>
          <ac:spMkLst>
            <pc:docMk/>
            <pc:sldMk cId="3237022718" sldId="327"/>
            <ac:spMk id="22" creationId="{BCAC97FA-B20E-7CC1-689E-018DFA6D427F}"/>
          </ac:spMkLst>
        </pc:spChg>
        <pc:spChg chg="add del">
          <ac:chgData name="Mohan Dell" userId="S::mohan.dell@dft.gov.uk::e2d559d1-837d-4fa2-bc4a-c15220d171c0" providerId="AD" clId="Web-{DC5D1AEA-9E4B-B638-A9D6-3EC76D9C4496}" dt="2024-07-29T15:55:53.631" v="161"/>
          <ac:spMkLst>
            <pc:docMk/>
            <pc:sldMk cId="3237022718" sldId="327"/>
            <ac:spMk id="23" creationId="{685845A7-F4B3-40C2-4F4B-389375004996}"/>
          </ac:spMkLst>
        </pc:spChg>
        <pc:spChg chg="add del mod">
          <ac:chgData name="Mohan Dell" userId="S::mohan.dell@dft.gov.uk::e2d559d1-837d-4fa2-bc4a-c15220d171c0" providerId="AD" clId="Web-{DC5D1AEA-9E4B-B638-A9D6-3EC76D9C4496}" dt="2024-07-29T15:56:07.475" v="166"/>
          <ac:spMkLst>
            <pc:docMk/>
            <pc:sldMk cId="3237022718" sldId="327"/>
            <ac:spMk id="32" creationId="{0D93D8B7-920A-0E10-7B81-6B763293EE2A}"/>
          </ac:spMkLst>
        </pc:spChg>
        <pc:spChg chg="add mod">
          <ac:chgData name="Mohan Dell" userId="S::mohan.dell@dft.gov.uk::e2d559d1-837d-4fa2-bc4a-c15220d171c0" providerId="AD" clId="Web-{DC5D1AEA-9E4B-B638-A9D6-3EC76D9C4496}" dt="2024-07-29T15:56:33.851" v="172" actId="1076"/>
          <ac:spMkLst>
            <pc:docMk/>
            <pc:sldMk cId="3237022718" sldId="327"/>
            <ac:spMk id="34" creationId="{C11BD5F0-83A0-E96E-A069-D53CCB45692D}"/>
          </ac:spMkLst>
        </pc:spChg>
        <pc:spChg chg="add mod">
          <ac:chgData name="Mohan Dell" userId="S::mohan.dell@dft.gov.uk::e2d559d1-837d-4fa2-bc4a-c15220d171c0" providerId="AD" clId="Web-{DC5D1AEA-9E4B-B638-A9D6-3EC76D9C4496}" dt="2024-07-29T15:56:33.851" v="173" actId="1076"/>
          <ac:spMkLst>
            <pc:docMk/>
            <pc:sldMk cId="3237022718" sldId="327"/>
            <ac:spMk id="36" creationId="{212C3726-A20A-ED35-4820-4EA1836BBCB7}"/>
          </ac:spMkLst>
        </pc:spChg>
        <pc:spChg chg="add mod">
          <ac:chgData name="Mohan Dell" userId="S::mohan.dell@dft.gov.uk::e2d559d1-837d-4fa2-bc4a-c15220d171c0" providerId="AD" clId="Web-{DC5D1AEA-9E4B-B638-A9D6-3EC76D9C4496}" dt="2024-07-29T15:56:33.851" v="174" actId="1076"/>
          <ac:spMkLst>
            <pc:docMk/>
            <pc:sldMk cId="3237022718" sldId="327"/>
            <ac:spMk id="38" creationId="{35D9EFFE-05A9-37EB-1BD4-121BD92759BF}"/>
          </ac:spMkLst>
        </pc:spChg>
        <pc:graphicFrameChg chg="add del">
          <ac:chgData name="Mohan Dell" userId="S::mohan.dell@dft.gov.uk::e2d559d1-837d-4fa2-bc4a-c15220d171c0" providerId="AD" clId="Web-{DC5D1AEA-9E4B-B638-A9D6-3EC76D9C4496}" dt="2024-07-29T15:56:01.631" v="164"/>
          <ac:graphicFrameMkLst>
            <pc:docMk/>
            <pc:sldMk cId="3237022718" sldId="327"/>
            <ac:graphicFrameMk id="4" creationId="{084D5429-0063-0EAA-0B95-596C687670B2}"/>
          </ac:graphicFrameMkLst>
        </pc:graphicFrame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3820144522" sldId="328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3820144522" sldId="328"/>
            <ac:spMk id="4" creationId="{F4E8FA6B-AC70-6EBD-BC02-5E03D9F2719B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1073751505" sldId="329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073751505" sldId="329"/>
            <ac:spMk id="3" creationId="{67E612BF-CCDC-F8CA-BA40-089E0940C8EC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1469374492" sldId="330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469374492" sldId="330"/>
            <ac:spMk id="3" creationId="{424EEE2B-5970-56C5-1C66-508B4894B219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3915272613" sldId="331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3915272613" sldId="331"/>
            <ac:spMk id="3" creationId="{EFF259E1-0DFF-161C-B3AE-EF425D4DC168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1386245927" sldId="332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386245927" sldId="332"/>
            <ac:spMk id="4" creationId="{B3017EDF-134F-B67F-A675-D80F25A6C15F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402950409" sldId="333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402950409" sldId="333"/>
            <ac:spMk id="4" creationId="{CAEB4ABA-9654-8C6F-0E4D-189700406D1D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1813839645" sldId="334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813839645" sldId="334"/>
            <ac:spMk id="4" creationId="{1616AF55-FBCF-19EF-76B4-AC127C2F6D4F}"/>
          </ac:spMkLst>
        </pc:spChg>
      </pc:sldChg>
      <pc:sldChg chg="addSp 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2587663120" sldId="335"/>
        </pc:sldMkLst>
        <pc:spChg chg="add 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2587663120" sldId="335"/>
            <ac:spMk id="4" creationId="{2D43EE13-385D-232C-7117-EDC12A1D7C96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1475170762" sldId="336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475170762" sldId="336"/>
            <ac:spMk id="4" creationId="{1616AF55-FBCF-19EF-76B4-AC127C2F6D4F}"/>
          </ac:spMkLst>
        </pc:spChg>
      </pc:sldChg>
      <pc:sldChg chg="modSp">
        <pc:chgData name="Mohan Dell" userId="S::mohan.dell@dft.gov.uk::e2d559d1-837d-4fa2-bc4a-c15220d171c0" providerId="AD" clId="Web-{DC5D1AEA-9E4B-B638-A9D6-3EC76D9C4496}" dt="2024-07-29T15:55:14.989" v="153"/>
        <pc:sldMkLst>
          <pc:docMk/>
          <pc:sldMk cId="1591990401" sldId="337"/>
        </pc:sld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591990401" sldId="337"/>
            <ac:spMk id="4" creationId="{7174B7CF-F377-6364-FADD-18CDDD411BCC}"/>
          </ac:spMkLst>
        </pc:spChg>
      </pc:sldChg>
      <pc:sldChg chg="delSp modSp new del">
        <pc:chgData name="Mohan Dell" userId="S::mohan.dell@dft.gov.uk::e2d559d1-837d-4fa2-bc4a-c15220d171c0" providerId="AD" clId="Web-{DC5D1AEA-9E4B-B638-A9D6-3EC76D9C4496}" dt="2024-07-29T15:55:40.474" v="157"/>
        <pc:sldMkLst>
          <pc:docMk/>
          <pc:sldMk cId="1642263378" sldId="338"/>
        </pc:sldMkLst>
        <pc:spChg chg="del">
          <ac:chgData name="Mohan Dell" userId="S::mohan.dell@dft.gov.uk::e2d559d1-837d-4fa2-bc4a-c15220d171c0" providerId="AD" clId="Web-{DC5D1AEA-9E4B-B638-A9D6-3EC76D9C4496}" dt="2024-07-29T15:53:47.345" v="103"/>
          <ac:spMkLst>
            <pc:docMk/>
            <pc:sldMk cId="1642263378" sldId="338"/>
            <ac:spMk id="2" creationId="{522B7D00-E352-5D31-D6A7-82FA136D110B}"/>
          </ac:spMkLst>
        </pc:spChg>
        <pc:spChg chg="del">
          <ac:chgData name="Mohan Dell" userId="S::mohan.dell@dft.gov.uk::e2d559d1-837d-4fa2-bc4a-c15220d171c0" providerId="AD" clId="Web-{DC5D1AEA-9E4B-B638-A9D6-3EC76D9C4496}" dt="2024-07-29T15:53:47.345" v="102"/>
          <ac:spMkLst>
            <pc:docMk/>
            <pc:sldMk cId="1642263378" sldId="338"/>
            <ac:spMk id="3" creationId="{50EB3230-0E78-13EF-C04F-6623647F85F9}"/>
          </ac:spMkLst>
        </pc:spChg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k cId="1642263378" sldId="338"/>
            <ac:spMk id="4" creationId="{C492E007-69C0-A700-D62A-2C680E0E2589}"/>
          </ac:spMkLst>
        </pc:spChg>
      </pc:sldChg>
      <pc:sldChg chg="add replId">
        <pc:chgData name="Mohan Dell" userId="S::mohan.dell@dft.gov.uk::e2d559d1-837d-4fa2-bc4a-c15220d171c0" providerId="AD" clId="Web-{DC5D1AEA-9E4B-B638-A9D6-3EC76D9C4496}" dt="2024-07-29T15:55:35.942" v="155"/>
        <pc:sldMkLst>
          <pc:docMk/>
          <pc:sldMk cId="1850720672" sldId="339"/>
        </pc:sldMkLst>
      </pc:sldChg>
      <pc:sldMasterChg chg="modSp mod modSldLayout">
        <pc:chgData name="Mohan Dell" userId="S::mohan.dell@dft.gov.uk::e2d559d1-837d-4fa2-bc4a-c15220d171c0" providerId="AD" clId="Web-{DC5D1AEA-9E4B-B638-A9D6-3EC76D9C4496}" dt="2024-07-29T15:55:14.989" v="153"/>
        <pc:sldMasterMkLst>
          <pc:docMk/>
          <pc:sldMasterMk cId="3715503000" sldId="2147483648"/>
        </pc:sldMasterMkLst>
        <pc:spChg chg="mod">
          <ac:chgData name="Mohan Dell" userId="S::mohan.dell@dft.gov.uk::e2d559d1-837d-4fa2-bc4a-c15220d171c0" providerId="AD" clId="Web-{DC5D1AEA-9E4B-B638-A9D6-3EC76D9C4496}" dt="2024-07-29T15:55:14.989" v="153"/>
          <ac:spMkLst>
            <pc:docMk/>
            <pc:sldMasterMk cId="3715503000" sldId="2147483648"/>
            <ac:spMk id="5" creationId="{630F3454-7D82-42C0-8A0F-3B535FCED205}"/>
          </ac:spMkLst>
        </pc:spChg>
        <pc:sldLayoutChg chg="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3154961558" sldId="2147483649"/>
          </pc:sldLayoutMkLst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556745987" sldId="2147483650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556745987" sldId="2147483650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474520580" sldId="2147483651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474520580" sldId="2147483651"/>
              <ac:spMk id="5" creationId="{A61ADBB4-B47C-4AA5-8BED-8FE06246CF81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836992706" sldId="2147483654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836992706" sldId="2147483654"/>
              <ac:spMk id="4" creationId="{F4B40710-263D-407F-AC80-4C89F77E69BB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1440154569" sldId="2147483655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1440154569" sldId="2147483655"/>
              <ac:spMk id="3" creationId="{07AD61DA-1957-490D-BD36-CBE15EDF6526}"/>
            </ac:spMkLst>
          </pc:spChg>
        </pc:sldLayoutChg>
        <pc:sldLayoutChg chg="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4137050649" sldId="2147483663"/>
          </pc:sldLayoutMkLst>
        </pc:sldLayoutChg>
        <pc:sldLayoutChg chg="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94206586" sldId="2147483664"/>
          </pc:sldLayoutMkLst>
        </pc:sldLayoutChg>
        <pc:sldLayoutChg chg="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3277895106" sldId="2147483665"/>
          </pc:sldLayoutMkLst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3876077525" sldId="2147483666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3876077525" sldId="2147483666"/>
              <ac:spMk id="5" creationId="{795FCFCE-00E3-447F-98E9-AF0FF8CC87B4}"/>
            </ac:spMkLst>
          </pc:spChg>
        </pc:sldLayoutChg>
        <pc:sldLayoutChg chg="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1052346847" sldId="2147483669"/>
          </pc:sldLayoutMkLst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2694003065" sldId="2147483670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2694003065" sldId="2147483670"/>
              <ac:spMk id="5" creationId="{A61ADBB4-B47C-4AA5-8BED-8FE06246CF81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117752523" sldId="2147483671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117752523" sldId="2147483671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1996596428" sldId="2147483672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1996596428" sldId="2147483672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1016007512" sldId="2147483673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1016007512" sldId="2147483673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2811245430" sldId="2147483674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2811245430" sldId="2147483674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207898015" sldId="2147483675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207898015" sldId="2147483675"/>
              <ac:spMk id="4" creationId="{FCA3ABCD-E475-40CD-82C0-76BA390EF7D7}"/>
            </ac:spMkLst>
          </pc:spChg>
        </pc:sldLayoutChg>
        <pc:sldLayoutChg chg="modSp mod">
          <pc:chgData name="Mohan Dell" userId="S::mohan.dell@dft.gov.uk::e2d559d1-837d-4fa2-bc4a-c15220d171c0" providerId="AD" clId="Web-{DC5D1AEA-9E4B-B638-A9D6-3EC76D9C4496}" dt="2024-07-29T15:55:14.989" v="153"/>
          <pc:sldLayoutMkLst>
            <pc:docMk/>
            <pc:sldMasterMk cId="3715503000" sldId="2147483648"/>
            <pc:sldLayoutMk cId="4081178099" sldId="2147483676"/>
          </pc:sldLayoutMkLst>
          <pc:spChg chg="mod">
            <ac:chgData name="Mohan Dell" userId="S::mohan.dell@dft.gov.uk::e2d559d1-837d-4fa2-bc4a-c15220d171c0" providerId="AD" clId="Web-{DC5D1AEA-9E4B-B638-A9D6-3EC76D9C4496}" dt="2024-07-29T15:55:14.989" v="153"/>
            <ac:spMkLst>
              <pc:docMk/>
              <pc:sldMasterMk cId="3715503000" sldId="2147483648"/>
              <pc:sldLayoutMk cId="4081178099" sldId="2147483676"/>
              <ac:spMk id="4" creationId="{FCA3ABCD-E475-40CD-82C0-76BA390EF7D7}"/>
            </ac:spMkLst>
          </pc:spChg>
        </pc:sldLayoutChg>
      </pc:sldMasterChg>
    </pc:docChg>
  </pc:docChgLst>
  <pc:docChgLst>
    <pc:chgData name="Sophie Bridonneau" userId="S::sophie.bridonneau@dft.gov.uk::7576d06b-b767-4344-9cce-ac7d8e8e9eaf" providerId="AD" clId="Web-{973927D0-4926-3F68-ABF2-8287DBD51BBA}"/>
    <pc:docChg chg="mod">
      <pc:chgData name="Sophie Bridonneau" userId="S::sophie.bridonneau@dft.gov.uk::7576d06b-b767-4344-9cce-ac7d8e8e9eaf" providerId="AD" clId="Web-{973927D0-4926-3F68-ABF2-8287DBD51BBA}" dt="2024-11-12T17:34:00.421" v="0"/>
      <pc:docMkLst>
        <pc:docMk/>
      </pc:docMkLst>
    </pc:docChg>
  </pc:docChgLst>
  <pc:docChgLst>
    <pc:chgData name="Mohan Dell" userId="S::mohan.dell@dft.gov.uk::e2d559d1-837d-4fa2-bc4a-c15220d171c0" providerId="AD" clId="Web-{78D83976-1D01-435F-EB44-A1E9252B6662}"/>
    <pc:docChg chg="modSld">
      <pc:chgData name="Mohan Dell" userId="S::mohan.dell@dft.gov.uk::e2d559d1-837d-4fa2-bc4a-c15220d171c0" providerId="AD" clId="Web-{78D83976-1D01-435F-EB44-A1E9252B6662}" dt="2024-11-18T17:00:36.731" v="38" actId="20577"/>
      <pc:docMkLst>
        <pc:docMk/>
      </pc:docMkLst>
      <pc:sldChg chg="modSp">
        <pc:chgData name="Mohan Dell" userId="S::mohan.dell@dft.gov.uk::e2d559d1-837d-4fa2-bc4a-c15220d171c0" providerId="AD" clId="Web-{78D83976-1D01-435F-EB44-A1E9252B6662}" dt="2024-11-18T17:00:36.731" v="38" actId="20577"/>
        <pc:sldMkLst>
          <pc:docMk/>
          <pc:sldMk cId="3301660218" sldId="351"/>
        </pc:sldMkLst>
        <pc:spChg chg="mod">
          <ac:chgData name="Mohan Dell" userId="S::mohan.dell@dft.gov.uk::e2d559d1-837d-4fa2-bc4a-c15220d171c0" providerId="AD" clId="Web-{78D83976-1D01-435F-EB44-A1E9252B6662}" dt="2024-11-18T17:00:36.731" v="38" actId="20577"/>
          <ac:spMkLst>
            <pc:docMk/>
            <pc:sldMk cId="3301660218" sldId="351"/>
            <ac:spMk id="7" creationId="{09C90C4C-FC38-D52F-7C24-DEE7708044AB}"/>
          </ac:spMkLst>
        </pc:spChg>
      </pc:sldChg>
    </pc:docChg>
  </pc:docChgLst>
  <pc:docChgLst>
    <pc:chgData name="Francesca Bryden" userId="S::francesca.bryden@dft.gov.uk::c0369f12-e32d-4f3c-a371-73f2c5f93fd3" providerId="AD" clId="Web-{70944655-0E9E-6E90-C2CE-0F6A3ECE72DF}"/>
    <pc:docChg chg="mod">
      <pc:chgData name="Francesca Bryden" userId="S::francesca.bryden@dft.gov.uk::c0369f12-e32d-4f3c-a371-73f2c5f93fd3" providerId="AD" clId="Web-{70944655-0E9E-6E90-C2CE-0F6A3ECE72DF}" dt="2024-11-18T17:51:22.136" v="0"/>
      <pc:docMkLst>
        <pc:docMk/>
      </pc:docMkLst>
    </pc:docChg>
  </pc:docChgLst>
  <pc:docChgLst>
    <pc:chgData name="Mohan Dell" userId="S::mohan.dell@dft.gov.uk::e2d559d1-837d-4fa2-bc4a-c15220d171c0" providerId="AD" clId="Web-{B0DDE56E-06AF-3CCF-1B5F-D68C468AE899}"/>
    <pc:docChg chg="modSld">
      <pc:chgData name="Mohan Dell" userId="S::mohan.dell@dft.gov.uk::e2d559d1-837d-4fa2-bc4a-c15220d171c0" providerId="AD" clId="Web-{B0DDE56E-06AF-3CCF-1B5F-D68C468AE899}" dt="2024-07-30T15:06:02.610" v="105" actId="1076"/>
      <pc:docMkLst>
        <pc:docMk/>
      </pc:docMkLst>
      <pc:sldChg chg="addSp modSp">
        <pc:chgData name="Mohan Dell" userId="S::mohan.dell@dft.gov.uk::e2d559d1-837d-4fa2-bc4a-c15220d171c0" providerId="AD" clId="Web-{B0DDE56E-06AF-3CCF-1B5F-D68C468AE899}" dt="2024-07-30T15:06:02.610" v="105" actId="1076"/>
        <pc:sldMkLst>
          <pc:docMk/>
          <pc:sldMk cId="1591990401" sldId="337"/>
        </pc:sldMkLst>
        <pc:spChg chg="mod">
          <ac:chgData name="Mohan Dell" userId="S::mohan.dell@dft.gov.uk::e2d559d1-837d-4fa2-bc4a-c15220d171c0" providerId="AD" clId="Web-{B0DDE56E-06AF-3CCF-1B5F-D68C468AE899}" dt="2024-07-30T15:05:53.016" v="101" actId="1076"/>
          <ac:spMkLst>
            <pc:docMk/>
            <pc:sldMk cId="1591990401" sldId="337"/>
            <ac:spMk id="3" creationId="{05D59239-77AE-A4B1-17EF-4A99AB4867C9}"/>
          </ac:spMkLst>
        </pc:spChg>
        <pc:picChg chg="add mod">
          <ac:chgData name="Mohan Dell" userId="S::mohan.dell@dft.gov.uk::e2d559d1-837d-4fa2-bc4a-c15220d171c0" providerId="AD" clId="Web-{B0DDE56E-06AF-3CCF-1B5F-D68C468AE899}" dt="2024-07-30T15:06:02.610" v="105" actId="1076"/>
          <ac:picMkLst>
            <pc:docMk/>
            <pc:sldMk cId="1591990401" sldId="337"/>
            <ac:picMk id="5" creationId="{B44AE306-7B5A-1D71-A333-3CBF51339235}"/>
          </ac:picMkLst>
        </pc:picChg>
      </pc:sldChg>
    </pc:docChg>
  </pc:docChgLst>
  <pc:docChgLst>
    <pc:chgData name="Mohan Dell" userId="S::mohan.dell@dft.gov.uk::e2d559d1-837d-4fa2-bc4a-c15220d171c0" providerId="AD" clId="Web-{D820DC54-96AA-6FBA-E3E5-28D023731033}"/>
    <pc:docChg chg="mod addSld delSld modSld sldOrd modMainMaster modSection">
      <pc:chgData name="Mohan Dell" userId="S::mohan.dell@dft.gov.uk::e2d559d1-837d-4fa2-bc4a-c15220d171c0" providerId="AD" clId="Web-{D820DC54-96AA-6FBA-E3E5-28D023731033}" dt="2024-11-11T14:57:27.063" v="867"/>
      <pc:docMkLst>
        <pc:docMk/>
      </pc:docMkLst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3619528768" sldId="264"/>
        </pc:sldMkLst>
        <pc:spChg chg="mod">
          <ac:chgData name="Mohan Dell" userId="S::mohan.dell@dft.gov.uk::e2d559d1-837d-4fa2-bc4a-c15220d171c0" providerId="AD" clId="Web-{D820DC54-96AA-6FBA-E3E5-28D023731033}" dt="2024-11-11T12:02:36.845" v="59" actId="14100"/>
          <ac:spMkLst>
            <pc:docMk/>
            <pc:sldMk cId="3619528768" sldId="264"/>
            <ac:spMk id="2" creationId="{B33FEE24-EEF7-47BE-8FB3-F0A46B00E6AD}"/>
          </ac:spMkLst>
        </pc:spChg>
        <pc:spChg chg="mod">
          <ac:chgData name="Mohan Dell" userId="S::mohan.dell@dft.gov.uk::e2d559d1-837d-4fa2-bc4a-c15220d171c0" providerId="AD" clId="Web-{D820DC54-96AA-6FBA-E3E5-28D023731033}" dt="2024-11-11T12:02:33.470" v="58" actId="1076"/>
          <ac:spMkLst>
            <pc:docMk/>
            <pc:sldMk cId="3619528768" sldId="264"/>
            <ac:spMk id="3" creationId="{B8374C0B-143D-47D9-9BFB-21C0546C24FF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3619528768" sldId="264"/>
            <ac:spMk id="4" creationId="{B3686A87-498A-9EAA-39EF-3949CA9905FE}"/>
          </ac:spMkLst>
        </pc:spChg>
      </pc:sldChg>
      <pc:sldChg chg="modSp add ord delAnim">
        <pc:chgData name="Mohan Dell" userId="S::mohan.dell@dft.gov.uk::e2d559d1-837d-4fa2-bc4a-c15220d171c0" providerId="AD" clId="Web-{D820DC54-96AA-6FBA-E3E5-28D023731033}" dt="2024-11-11T14:47:40.941" v="518"/>
        <pc:sldMkLst>
          <pc:docMk/>
          <pc:sldMk cId="1798392903" sldId="296"/>
        </pc:sldMkLst>
        <pc:spChg chg="mod">
          <ac:chgData name="Mohan Dell" userId="S::mohan.dell@dft.gov.uk::e2d559d1-837d-4fa2-bc4a-c15220d171c0" providerId="AD" clId="Web-{D820DC54-96AA-6FBA-E3E5-28D023731033}" dt="2024-11-11T14:37:44.755" v="517" actId="14100"/>
          <ac:spMkLst>
            <pc:docMk/>
            <pc:sldMk cId="1798392903" sldId="296"/>
            <ac:spMk id="2" creationId="{0A0B26AA-B657-0471-F860-8A147DE1217C}"/>
          </ac:spMkLst>
        </pc:spChg>
      </pc:sldChg>
      <pc:sldChg chg="addSp delSp modSp">
        <pc:chgData name="Mohan Dell" userId="S::mohan.dell@dft.gov.uk::e2d559d1-837d-4fa2-bc4a-c15220d171c0" providerId="AD" clId="Web-{D820DC54-96AA-6FBA-E3E5-28D023731033}" dt="2024-11-11T12:12:12.178" v="230" actId="14100"/>
        <pc:sldMkLst>
          <pc:docMk/>
          <pc:sldMk cId="3237022718" sldId="327"/>
        </pc:sldMkLst>
        <pc:spChg chg="mod">
          <ac:chgData name="Mohan Dell" userId="S::mohan.dell@dft.gov.uk::e2d559d1-837d-4fa2-bc4a-c15220d171c0" providerId="AD" clId="Web-{D820DC54-96AA-6FBA-E3E5-28D023731033}" dt="2024-11-11T12:12:12.178" v="230" actId="14100"/>
          <ac:spMkLst>
            <pc:docMk/>
            <pc:sldMk cId="3237022718" sldId="327"/>
            <ac:spMk id="2" creationId="{D99DCD16-2157-0DE4-2D78-233CA4A88C57}"/>
          </ac:spMkLst>
        </pc:spChg>
        <pc:spChg chg="mod">
          <ac:chgData name="Mohan Dell" userId="S::mohan.dell@dft.gov.uk::e2d559d1-837d-4fa2-bc4a-c15220d171c0" providerId="AD" clId="Web-{D820DC54-96AA-6FBA-E3E5-28D023731033}" dt="2024-11-11T12:09:45.704" v="222" actId="1076"/>
          <ac:spMkLst>
            <pc:docMk/>
            <pc:sldMk cId="3237022718" sldId="327"/>
            <ac:spMk id="3" creationId="{001D5402-A7DE-3529-E311-8157D182382A}"/>
          </ac:spMkLst>
        </pc:spChg>
        <pc:spChg chg="del">
          <ac:chgData name="Mohan Dell" userId="S::mohan.dell@dft.gov.uk::e2d559d1-837d-4fa2-bc4a-c15220d171c0" providerId="AD" clId="Web-{D820DC54-96AA-6FBA-E3E5-28D023731033}" dt="2024-11-11T12:06:01.399" v="75"/>
          <ac:spMkLst>
            <pc:docMk/>
            <pc:sldMk cId="3237022718" sldId="327"/>
            <ac:spMk id="4" creationId="{D4D8D036-75CF-D8AB-AD8C-D87F34AF2EA6}"/>
          </ac:spMkLst>
        </pc:spChg>
        <pc:spChg chg="del">
          <ac:chgData name="Mohan Dell" userId="S::mohan.dell@dft.gov.uk::e2d559d1-837d-4fa2-bc4a-c15220d171c0" providerId="AD" clId="Web-{D820DC54-96AA-6FBA-E3E5-28D023731033}" dt="2024-11-11T12:05:45.836" v="62"/>
          <ac:spMkLst>
            <pc:docMk/>
            <pc:sldMk cId="3237022718" sldId="327"/>
            <ac:spMk id="6" creationId="{37F64619-5E5D-224F-29EE-38FB74ECF0B0}"/>
          </ac:spMkLst>
        </pc:spChg>
        <pc:spChg chg="add mod">
          <ac:chgData name="Mohan Dell" userId="S::mohan.dell@dft.gov.uk::e2d559d1-837d-4fa2-bc4a-c15220d171c0" providerId="AD" clId="Web-{D820DC54-96AA-6FBA-E3E5-28D023731033}" dt="2024-11-11T12:09:24.594" v="213" actId="1076"/>
          <ac:spMkLst>
            <pc:docMk/>
            <pc:sldMk cId="3237022718" sldId="327"/>
            <ac:spMk id="7" creationId="{09C90C4C-FC38-D52F-7C24-DEE7708044AB}"/>
          </ac:spMkLst>
        </pc:spChg>
        <pc:spChg chg="add mod">
          <ac:chgData name="Mohan Dell" userId="S::mohan.dell@dft.gov.uk::e2d559d1-837d-4fa2-bc4a-c15220d171c0" providerId="AD" clId="Web-{D820DC54-96AA-6FBA-E3E5-28D023731033}" dt="2024-11-11T12:09:41.485" v="219" actId="1076"/>
          <ac:spMkLst>
            <pc:docMk/>
            <pc:sldMk cId="3237022718" sldId="327"/>
            <ac:spMk id="9" creationId="{83280344-06CE-2393-961D-B58E2995B01A}"/>
          </ac:spMkLst>
        </pc:spChg>
        <pc:spChg chg="mod">
          <ac:chgData name="Mohan Dell" userId="S::mohan.dell@dft.gov.uk::e2d559d1-837d-4fa2-bc4a-c15220d171c0" providerId="AD" clId="Web-{D820DC54-96AA-6FBA-E3E5-28D023731033}" dt="2024-11-11T12:08:20.935" v="200" actId="20577"/>
          <ac:spMkLst>
            <pc:docMk/>
            <pc:sldMk cId="3237022718" sldId="327"/>
            <ac:spMk id="11" creationId="{4BDF7F62-AAE7-B0D7-3AB0-7310B5C03B1E}"/>
          </ac:spMkLst>
        </pc:spChg>
        <pc:spChg chg="add mod">
          <ac:chgData name="Mohan Dell" userId="S::mohan.dell@dft.gov.uk::e2d559d1-837d-4fa2-bc4a-c15220d171c0" providerId="AD" clId="Web-{D820DC54-96AA-6FBA-E3E5-28D023731033}" dt="2024-11-11T12:09:41.469" v="218" actId="1076"/>
          <ac:spMkLst>
            <pc:docMk/>
            <pc:sldMk cId="3237022718" sldId="327"/>
            <ac:spMk id="12" creationId="{78D2FBBA-2219-162B-0ECE-C56A76D0BB62}"/>
          </ac:spMkLst>
        </pc:spChg>
        <pc:spChg chg="add mod">
          <ac:chgData name="Mohan Dell" userId="S::mohan.dell@dft.gov.uk::e2d559d1-837d-4fa2-bc4a-c15220d171c0" providerId="AD" clId="Web-{D820DC54-96AA-6FBA-E3E5-28D023731033}" dt="2024-11-11T12:09:41.469" v="217" actId="1076"/>
          <ac:spMkLst>
            <pc:docMk/>
            <pc:sldMk cId="3237022718" sldId="327"/>
            <ac:spMk id="14" creationId="{EE10F939-1D4A-2E42-9562-7AFD4A3BCFA7}"/>
          </ac:spMkLst>
        </pc:spChg>
        <pc:spChg chg="add mod">
          <ac:chgData name="Mohan Dell" userId="S::mohan.dell@dft.gov.uk::e2d559d1-837d-4fa2-bc4a-c15220d171c0" providerId="AD" clId="Web-{D820DC54-96AA-6FBA-E3E5-28D023731033}" dt="2024-11-11T12:09:41.500" v="220" actId="1076"/>
          <ac:spMkLst>
            <pc:docMk/>
            <pc:sldMk cId="3237022718" sldId="327"/>
            <ac:spMk id="16" creationId="{39BF9C6C-DA9E-5649-FF28-3238600FE309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5.468" v="203"/>
          <ac:spMkLst>
            <pc:docMk/>
            <pc:sldMk cId="3237022718" sldId="327"/>
            <ac:spMk id="17" creationId="{33C2531D-3210-DCC0-EA7E-99408C463808}"/>
          </ac:spMkLst>
        </pc:spChg>
        <pc:spChg chg="del">
          <ac:chgData name="Mohan Dell" userId="S::mohan.dell@dft.gov.uk::e2d559d1-837d-4fa2-bc4a-c15220d171c0" providerId="AD" clId="Web-{D820DC54-96AA-6FBA-E3E5-28D023731033}" dt="2024-11-11T12:06:01.399" v="78"/>
          <ac:spMkLst>
            <pc:docMk/>
            <pc:sldMk cId="3237022718" sldId="327"/>
            <ac:spMk id="34" creationId="{C11BD5F0-83A0-E96E-A069-D53CCB45692D}"/>
          </ac:spMkLst>
        </pc:spChg>
        <pc:spChg chg="del">
          <ac:chgData name="Mohan Dell" userId="S::mohan.dell@dft.gov.uk::e2d559d1-837d-4fa2-bc4a-c15220d171c0" providerId="AD" clId="Web-{D820DC54-96AA-6FBA-E3E5-28D023731033}" dt="2024-11-11T12:06:01.399" v="77"/>
          <ac:spMkLst>
            <pc:docMk/>
            <pc:sldMk cId="3237022718" sldId="327"/>
            <ac:spMk id="36" creationId="{212C3726-A20A-ED35-4820-4EA1836BBCB7}"/>
          </ac:spMkLst>
        </pc:spChg>
        <pc:spChg chg="del">
          <ac:chgData name="Mohan Dell" userId="S::mohan.dell@dft.gov.uk::e2d559d1-837d-4fa2-bc4a-c15220d171c0" providerId="AD" clId="Web-{D820DC54-96AA-6FBA-E3E5-28D023731033}" dt="2024-11-11T12:06:01.399" v="76"/>
          <ac:spMkLst>
            <pc:docMk/>
            <pc:sldMk cId="3237022718" sldId="327"/>
            <ac:spMk id="38" creationId="{35D9EFFE-05A9-37EB-1BD4-121BD92759BF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1073751505" sldId="329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073751505" sldId="329"/>
            <ac:spMk id="3" creationId="{67E612BF-CCDC-F8CA-BA40-089E0940C8EC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073751505" sldId="329"/>
            <ac:spMk id="4" creationId="{04758C90-98E8-60EA-FA47-681229826EF2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1469374492" sldId="330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469374492" sldId="330"/>
            <ac:spMk id="3" creationId="{424EEE2B-5970-56C5-1C66-508B4894B219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469374492" sldId="330"/>
            <ac:spMk id="4" creationId="{43A0C779-4D89-4FE0-480F-67BF41520AB8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3915272613" sldId="331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3915272613" sldId="331"/>
            <ac:spMk id="3" creationId="{EFF259E1-0DFF-161C-B3AE-EF425D4DC168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3915272613" sldId="331"/>
            <ac:spMk id="4" creationId="{EADE9E82-67C7-A8E3-EA45-1D64C71C6CF1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1386245927" sldId="332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386245927" sldId="332"/>
            <ac:spMk id="4" creationId="{B3017EDF-134F-B67F-A675-D80F25A6C15F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386245927" sldId="332"/>
            <ac:spMk id="7" creationId="{1BB6602F-2131-91CD-4E10-35F8E7AABEFB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402950409" sldId="333"/>
        </pc:sldMkLst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402950409" sldId="333"/>
            <ac:spMk id="3" creationId="{88CFD010-FCB5-AA29-6A4B-5AA8CC819D16}"/>
          </ac:spMkLst>
        </pc:spChg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402950409" sldId="333"/>
            <ac:spMk id="4" creationId="{CAEB4ABA-9654-8C6F-0E4D-189700406D1D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1813839645" sldId="334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813839645" sldId="334"/>
            <ac:spMk id="4" creationId="{1616AF55-FBCF-19EF-76B4-AC127C2F6D4F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813839645" sldId="334"/>
            <ac:spMk id="5" creationId="{DED8CE45-A7D9-E15B-0E35-6229799489FE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2587663120" sldId="335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2587663120" sldId="335"/>
            <ac:spMk id="4" creationId="{2D43EE13-385D-232C-7117-EDC12A1D7C96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2587663120" sldId="335"/>
            <ac:spMk id="5" creationId="{A14D97F4-33CC-3B5A-5388-BC04A20D26B7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1475170762" sldId="336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475170762" sldId="336"/>
            <ac:spMk id="4" creationId="{1616AF55-FBCF-19EF-76B4-AC127C2F6D4F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475170762" sldId="336"/>
            <ac:spMk id="5" creationId="{64465BAD-2109-A794-5E3F-86D391545146}"/>
          </ac:spMkLst>
        </pc:s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1591990401" sldId="337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591990401" sldId="337"/>
            <ac:spMk id="4" creationId="{7174B7CF-F377-6364-FADD-18CDDD411BCC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1591990401" sldId="337"/>
            <ac:spMk id="7" creationId="{BA11D284-33BB-992C-6A94-B7AD21B6A996}"/>
          </ac:spMkLst>
        </pc:spChg>
      </pc:sldChg>
      <pc:sldChg chg="addSp modSp del">
        <pc:chgData name="Mohan Dell" userId="S::mohan.dell@dft.gov.uk::e2d559d1-837d-4fa2-bc4a-c15220d171c0" providerId="AD" clId="Web-{D820DC54-96AA-6FBA-E3E5-28D023731033}" dt="2024-11-11T12:09:48.329" v="223"/>
        <pc:sldMkLst>
          <pc:docMk/>
          <pc:sldMk cId="2100728062" sldId="340"/>
        </pc:sld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2100728062" sldId="340"/>
            <ac:spMk id="4" creationId="{FE4F9B25-6AE8-F19E-7E20-3A29557F0E7F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2100728062" sldId="340"/>
            <ac:spMk id="9" creationId="{E0284FCD-0559-1652-95DE-542D2EF38057}"/>
          </ac:spMkLst>
        </pc:spChg>
      </pc:sldChg>
      <pc:sldChg chg="addSp delSp modSp del ord">
        <pc:chgData name="Mohan Dell" userId="S::mohan.dell@dft.gov.uk::e2d559d1-837d-4fa2-bc4a-c15220d171c0" providerId="AD" clId="Web-{D820DC54-96AA-6FBA-E3E5-28D023731033}" dt="2024-11-11T13:37:51.889" v="279"/>
        <pc:sldMkLst>
          <pc:docMk/>
          <pc:sldMk cId="3062626677" sldId="341"/>
        </pc:sldMkLst>
        <pc:spChg chg="mod">
          <ac:chgData name="Mohan Dell" userId="S::mohan.dell@dft.gov.uk::e2d559d1-837d-4fa2-bc4a-c15220d171c0" providerId="AD" clId="Web-{D820DC54-96AA-6FBA-E3E5-28D023731033}" dt="2024-11-11T13:37:36.983" v="275" actId="20577"/>
          <ac:spMkLst>
            <pc:docMk/>
            <pc:sldMk cId="3062626677" sldId="341"/>
            <ac:spMk id="2" creationId="{4C7CDF06-DF4F-1243-D894-5F02A0501771}"/>
          </ac:spMkLst>
        </pc:spChg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3062626677" sldId="341"/>
            <ac:spMk id="3" creationId="{77611225-2206-6D0D-0000-26AB55AC1B7E}"/>
          </ac:spMkLst>
        </pc:spChg>
        <pc:spChg chg="del mod">
          <ac:chgData name="Mohan Dell" userId="S::mohan.dell@dft.gov.uk::e2d559d1-837d-4fa2-bc4a-c15220d171c0" providerId="AD" clId="Web-{D820DC54-96AA-6FBA-E3E5-28D023731033}" dt="2024-11-11T12:12:23.709" v="235"/>
          <ac:spMkLst>
            <pc:docMk/>
            <pc:sldMk cId="3062626677" sldId="341"/>
            <ac:spMk id="4" creationId="{B8D965C8-96C3-2539-388C-C6C77879CDD2}"/>
          </ac:spMkLst>
        </pc:spChg>
        <pc:spChg chg="del">
          <ac:chgData name="Mohan Dell" userId="S::mohan.dell@dft.gov.uk::e2d559d1-837d-4fa2-bc4a-c15220d171c0" providerId="AD" clId="Web-{D820DC54-96AA-6FBA-E3E5-28D023731033}" dt="2024-11-11T12:12:23.709" v="234"/>
          <ac:spMkLst>
            <pc:docMk/>
            <pc:sldMk cId="3062626677" sldId="341"/>
            <ac:spMk id="5" creationId="{10C5834B-0A00-81F0-34DC-813879484C7A}"/>
          </ac:spMkLst>
        </pc:spChg>
        <pc:spChg chg="del">
          <ac:chgData name="Mohan Dell" userId="S::mohan.dell@dft.gov.uk::e2d559d1-837d-4fa2-bc4a-c15220d171c0" providerId="AD" clId="Web-{D820DC54-96AA-6FBA-E3E5-28D023731033}" dt="2024-11-11T12:12:23.663" v="232"/>
          <ac:spMkLst>
            <pc:docMk/>
            <pc:sldMk cId="3062626677" sldId="341"/>
            <ac:spMk id="15" creationId="{69B21FEC-30C7-9C8A-E334-ABB5896C6515}"/>
          </ac:spMkLst>
        </pc:spChg>
        <pc:spChg chg="add del mod">
          <ac:chgData name="Mohan Dell" userId="S::mohan.dell@dft.gov.uk::e2d559d1-837d-4fa2-bc4a-c15220d171c0" providerId="AD" clId="Web-{D820DC54-96AA-6FBA-E3E5-28D023731033}" dt="2024-11-11T12:12:27.522" v="236"/>
          <ac:spMkLst>
            <pc:docMk/>
            <pc:sldMk cId="3062626677" sldId="341"/>
            <ac:spMk id="17" creationId="{703DA4E6-8D02-AA21-6FCA-B9E2381921B6}"/>
          </ac:spMkLst>
        </pc:spChg>
        <pc:spChg chg="add mod">
          <ac:chgData name="Mohan Dell" userId="S::mohan.dell@dft.gov.uk::e2d559d1-837d-4fa2-bc4a-c15220d171c0" providerId="AD" clId="Web-{D820DC54-96AA-6FBA-E3E5-28D023731033}" dt="2024-11-11T13:37:43.983" v="277" actId="1076"/>
          <ac:spMkLst>
            <pc:docMk/>
            <pc:sldMk cId="3062626677" sldId="341"/>
            <ac:spMk id="19" creationId="{2AD5ED1F-65DF-5D04-412F-2FF0185F0947}"/>
          </ac:spMkLst>
        </pc:spChg>
        <pc:grpChg chg="del">
          <ac:chgData name="Mohan Dell" userId="S::mohan.dell@dft.gov.uk::e2d559d1-837d-4fa2-bc4a-c15220d171c0" providerId="AD" clId="Web-{D820DC54-96AA-6FBA-E3E5-28D023731033}" dt="2024-11-11T12:12:23.663" v="233"/>
          <ac:grpSpMkLst>
            <pc:docMk/>
            <pc:sldMk cId="3062626677" sldId="341"/>
            <ac:grpSpMk id="6" creationId="{66AE003B-7458-BB8E-3E76-45B36356167B}"/>
          </ac:grpSpMkLst>
        </pc:grpChg>
      </pc:sldChg>
      <pc:sldChg chg="addSp modSp">
        <pc:chgData name="Mohan Dell" userId="S::mohan.dell@dft.gov.uk::e2d559d1-837d-4fa2-bc4a-c15220d171c0" providerId="AD" clId="Web-{D820DC54-96AA-6FBA-E3E5-28D023731033}" dt="2024-11-11T12:08:59.358" v="205"/>
        <pc:sldMkLst>
          <pc:docMk/>
          <pc:sldMk cId="505839624" sldId="342"/>
        </pc:sldMkLst>
        <pc:spChg chg="add 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505839624" sldId="342"/>
            <ac:spMk id="3" creationId="{8FD73CA9-5B74-4350-2F0B-C2D8AADB20C6}"/>
          </ac:spMkLst>
        </pc:spChg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k cId="505839624" sldId="342"/>
            <ac:spMk id="4" creationId="{CF409CF9-7328-8836-EB64-8F30C0F54DE4}"/>
          </ac:spMkLst>
        </pc:spChg>
      </pc:sldChg>
      <pc:sldChg chg="addSp delSp modSp add ord replId">
        <pc:chgData name="Mohan Dell" userId="S::mohan.dell@dft.gov.uk::e2d559d1-837d-4fa2-bc4a-c15220d171c0" providerId="AD" clId="Web-{D820DC54-96AA-6FBA-E3E5-28D023731033}" dt="2024-11-11T14:57:27.063" v="867"/>
        <pc:sldMkLst>
          <pc:docMk/>
          <pc:sldMk cId="534506478" sldId="343"/>
        </pc:sldMkLst>
        <pc:spChg chg="mod">
          <ac:chgData name="Mohan Dell" userId="S::mohan.dell@dft.gov.uk::e2d559d1-837d-4fa2-bc4a-c15220d171c0" providerId="AD" clId="Web-{D820DC54-96AA-6FBA-E3E5-28D023731033}" dt="2024-11-11T14:47:51.441" v="526" actId="20577"/>
          <ac:spMkLst>
            <pc:docMk/>
            <pc:sldMk cId="534506478" sldId="343"/>
            <ac:spMk id="2" creationId="{D99DCD16-2157-0DE4-2D78-233CA4A88C57}"/>
          </ac:spMkLst>
        </pc:spChg>
        <pc:spChg chg="del">
          <ac:chgData name="Mohan Dell" userId="S::mohan.dell@dft.gov.uk::e2d559d1-837d-4fa2-bc4a-c15220d171c0" providerId="AD" clId="Web-{D820DC54-96AA-6FBA-E3E5-28D023731033}" dt="2024-11-11T13:38:01.624" v="296"/>
          <ac:spMkLst>
            <pc:docMk/>
            <pc:sldMk cId="534506478" sldId="343"/>
            <ac:spMk id="3" creationId="{001D5402-A7DE-3529-E311-8157D182382A}"/>
          </ac:spMkLst>
        </pc:spChg>
        <pc:spChg chg="add mod">
          <ac:chgData name="Mohan Dell" userId="S::mohan.dell@dft.gov.uk::e2d559d1-837d-4fa2-bc4a-c15220d171c0" providerId="AD" clId="Web-{D820DC54-96AA-6FBA-E3E5-28D023731033}" dt="2024-11-11T14:53:02.151" v="808" actId="14100"/>
          <ac:spMkLst>
            <pc:docMk/>
            <pc:sldMk cId="534506478" sldId="343"/>
            <ac:spMk id="4" creationId="{21C86808-A78F-CAB3-9BA0-2EC311B49293}"/>
          </ac:spMkLst>
        </pc:spChg>
        <pc:spChg chg="add mod">
          <ac:chgData name="Mohan Dell" userId="S::mohan.dell@dft.gov.uk::e2d559d1-837d-4fa2-bc4a-c15220d171c0" providerId="AD" clId="Web-{D820DC54-96AA-6FBA-E3E5-28D023731033}" dt="2024-11-11T14:55:21.014" v="840" actId="1076"/>
          <ac:spMkLst>
            <pc:docMk/>
            <pc:sldMk cId="534506478" sldId="343"/>
            <ac:spMk id="5" creationId="{D8E31FC0-E3EC-9BD7-E5DC-655F191CC1BB}"/>
          </ac:spMkLst>
        </pc:spChg>
        <pc:spChg chg="add mod">
          <ac:chgData name="Mohan Dell" userId="S::mohan.dell@dft.gov.uk::e2d559d1-837d-4fa2-bc4a-c15220d171c0" providerId="AD" clId="Web-{D820DC54-96AA-6FBA-E3E5-28D023731033}" dt="2024-11-11T14:55:21.076" v="844" actId="1076"/>
          <ac:spMkLst>
            <pc:docMk/>
            <pc:sldMk cId="534506478" sldId="343"/>
            <ac:spMk id="6" creationId="{BE1667FA-7373-CA5D-9E4E-26F5F0542FBB}"/>
          </ac:spMkLst>
        </pc:spChg>
        <pc:spChg chg="del mod">
          <ac:chgData name="Mohan Dell" userId="S::mohan.dell@dft.gov.uk::e2d559d1-837d-4fa2-bc4a-c15220d171c0" providerId="AD" clId="Web-{D820DC54-96AA-6FBA-E3E5-28D023731033}" dt="2024-11-11T14:47:46.066" v="519"/>
          <ac:spMkLst>
            <pc:docMk/>
            <pc:sldMk cId="534506478" sldId="343"/>
            <ac:spMk id="7" creationId="{09C90C4C-FC38-D52F-7C24-DEE7708044AB}"/>
          </ac:spMkLst>
        </pc:spChg>
        <pc:spChg chg="add mod">
          <ac:chgData name="Mohan Dell" userId="S::mohan.dell@dft.gov.uk::e2d559d1-837d-4fa2-bc4a-c15220d171c0" providerId="AD" clId="Web-{D820DC54-96AA-6FBA-E3E5-28D023731033}" dt="2024-11-11T14:55:21.060" v="843" actId="1076"/>
          <ac:spMkLst>
            <pc:docMk/>
            <pc:sldMk cId="534506478" sldId="343"/>
            <ac:spMk id="8" creationId="{973E2962-3741-E728-45AA-43F5270DA050}"/>
          </ac:spMkLst>
        </pc:spChg>
        <pc:spChg chg="add mod">
          <ac:chgData name="Mohan Dell" userId="S::mohan.dell@dft.gov.uk::e2d559d1-837d-4fa2-bc4a-c15220d171c0" providerId="AD" clId="Web-{D820DC54-96AA-6FBA-E3E5-28D023731033}" dt="2024-11-11T14:55:21.045" v="842" actId="1076"/>
          <ac:spMkLst>
            <pc:docMk/>
            <pc:sldMk cId="534506478" sldId="343"/>
            <ac:spMk id="9" creationId="{4CB5F3F2-563B-BD63-E891-05277B1080B4}"/>
          </ac:spMkLst>
        </pc:spChg>
        <pc:spChg chg="del">
          <ac:chgData name="Mohan Dell" userId="S::mohan.dell@dft.gov.uk::e2d559d1-837d-4fa2-bc4a-c15220d171c0" providerId="AD" clId="Web-{D820DC54-96AA-6FBA-E3E5-28D023731033}" dt="2024-11-11T13:38:03.030" v="300"/>
          <ac:spMkLst>
            <pc:docMk/>
            <pc:sldMk cId="534506478" sldId="343"/>
            <ac:spMk id="9" creationId="{83280344-06CE-2393-961D-B58E2995B01A}"/>
          </ac:spMkLst>
        </pc:spChg>
        <pc:spChg chg="add mod">
          <ac:chgData name="Mohan Dell" userId="S::mohan.dell@dft.gov.uk::e2d559d1-837d-4fa2-bc4a-c15220d171c0" providerId="AD" clId="Web-{D820DC54-96AA-6FBA-E3E5-28D023731033}" dt="2024-11-11T14:55:21.029" v="841" actId="1076"/>
          <ac:spMkLst>
            <pc:docMk/>
            <pc:sldMk cId="534506478" sldId="343"/>
            <ac:spMk id="10" creationId="{65B5BA76-FE74-97FC-B371-CE91AFEEC8E8}"/>
          </ac:spMkLst>
        </pc:spChg>
        <pc:spChg chg="del">
          <ac:chgData name="Mohan Dell" userId="S::mohan.dell@dft.gov.uk::e2d559d1-837d-4fa2-bc4a-c15220d171c0" providerId="AD" clId="Web-{D820DC54-96AA-6FBA-E3E5-28D023731033}" dt="2024-11-11T13:38:03.030" v="299"/>
          <ac:spMkLst>
            <pc:docMk/>
            <pc:sldMk cId="534506478" sldId="343"/>
            <ac:spMk id="12" creationId="{78D2FBBA-2219-162B-0ECE-C56A76D0BB62}"/>
          </ac:spMkLst>
        </pc:spChg>
        <pc:spChg chg="add mod">
          <ac:chgData name="Mohan Dell" userId="S::mohan.dell@dft.gov.uk::e2d559d1-837d-4fa2-bc4a-c15220d171c0" providerId="AD" clId="Web-{D820DC54-96AA-6FBA-E3E5-28D023731033}" dt="2024-11-11T14:56:06.561" v="856" actId="1076"/>
          <ac:spMkLst>
            <pc:docMk/>
            <pc:sldMk cId="534506478" sldId="343"/>
            <ac:spMk id="12" creationId="{8CB0968A-28FE-0D22-2E34-700DC04AA9FF}"/>
          </ac:spMkLst>
        </pc:spChg>
        <pc:spChg chg="add mod">
          <ac:chgData name="Mohan Dell" userId="S::mohan.dell@dft.gov.uk::e2d559d1-837d-4fa2-bc4a-c15220d171c0" providerId="AD" clId="Web-{D820DC54-96AA-6FBA-E3E5-28D023731033}" dt="2024-11-11T14:56:06.577" v="857" actId="1076"/>
          <ac:spMkLst>
            <pc:docMk/>
            <pc:sldMk cId="534506478" sldId="343"/>
            <ac:spMk id="13" creationId="{B9BC5A93-58F3-D0BD-8D31-C72F976ED13A}"/>
          </ac:spMkLst>
        </pc:spChg>
        <pc:spChg chg="add mod">
          <ac:chgData name="Mohan Dell" userId="S::mohan.dell@dft.gov.uk::e2d559d1-837d-4fa2-bc4a-c15220d171c0" providerId="AD" clId="Web-{D820DC54-96AA-6FBA-E3E5-28D023731033}" dt="2024-11-11T14:56:06.593" v="858" actId="1076"/>
          <ac:spMkLst>
            <pc:docMk/>
            <pc:sldMk cId="534506478" sldId="343"/>
            <ac:spMk id="14" creationId="{06C0CDF8-DD4F-83A7-3B25-FBE72D1C735B}"/>
          </ac:spMkLst>
        </pc:spChg>
        <pc:spChg chg="del">
          <ac:chgData name="Mohan Dell" userId="S::mohan.dell@dft.gov.uk::e2d559d1-837d-4fa2-bc4a-c15220d171c0" providerId="AD" clId="Web-{D820DC54-96AA-6FBA-E3E5-28D023731033}" dt="2024-11-11T13:38:03.030" v="298"/>
          <ac:spMkLst>
            <pc:docMk/>
            <pc:sldMk cId="534506478" sldId="343"/>
            <ac:spMk id="14" creationId="{EE10F939-1D4A-2E42-9562-7AFD4A3BCFA7}"/>
          </ac:spMkLst>
        </pc:spChg>
        <pc:spChg chg="add mod">
          <ac:chgData name="Mohan Dell" userId="S::mohan.dell@dft.gov.uk::e2d559d1-837d-4fa2-bc4a-c15220d171c0" providerId="AD" clId="Web-{D820DC54-96AA-6FBA-E3E5-28D023731033}" dt="2024-11-11T14:56:06.608" v="859" actId="1076"/>
          <ac:spMkLst>
            <pc:docMk/>
            <pc:sldMk cId="534506478" sldId="343"/>
            <ac:spMk id="15" creationId="{8CC3A700-D0D9-66D7-EF4A-307CE56AB5B2}"/>
          </ac:spMkLst>
        </pc:spChg>
        <pc:spChg chg="del">
          <ac:chgData name="Mohan Dell" userId="S::mohan.dell@dft.gov.uk::e2d559d1-837d-4fa2-bc4a-c15220d171c0" providerId="AD" clId="Web-{D820DC54-96AA-6FBA-E3E5-28D023731033}" dt="2024-11-11T13:38:03.030" v="297"/>
          <ac:spMkLst>
            <pc:docMk/>
            <pc:sldMk cId="534506478" sldId="343"/>
            <ac:spMk id="16" creationId="{39BF9C6C-DA9E-5649-FF28-3238600FE309}"/>
          </ac:spMkLst>
        </pc:spChg>
        <pc:spChg chg="add mod">
          <ac:chgData name="Mohan Dell" userId="S::mohan.dell@dft.gov.uk::e2d559d1-837d-4fa2-bc4a-c15220d171c0" providerId="AD" clId="Web-{D820DC54-96AA-6FBA-E3E5-28D023731033}" dt="2024-11-11T14:56:06.624" v="860" actId="1076"/>
          <ac:spMkLst>
            <pc:docMk/>
            <pc:sldMk cId="534506478" sldId="343"/>
            <ac:spMk id="16" creationId="{CCA4FFA6-8287-61DC-F676-316A993DC07C}"/>
          </ac:spMkLst>
        </pc:spChg>
        <pc:spChg chg="add mod">
          <ac:chgData name="Mohan Dell" userId="S::mohan.dell@dft.gov.uk::e2d559d1-837d-4fa2-bc4a-c15220d171c0" providerId="AD" clId="Web-{D820DC54-96AA-6FBA-E3E5-28D023731033}" dt="2024-11-11T14:56:13.733" v="862" actId="1076"/>
          <ac:spMkLst>
            <pc:docMk/>
            <pc:sldMk cId="534506478" sldId="343"/>
            <ac:spMk id="18" creationId="{39CAE8EF-1BDF-3A95-8D06-7F26907985FB}"/>
          </ac:spMkLst>
        </pc:spChg>
        <pc:spChg chg="add mod ord">
          <ac:chgData name="Mohan Dell" userId="S::mohan.dell@dft.gov.uk::e2d559d1-837d-4fa2-bc4a-c15220d171c0" providerId="AD" clId="Web-{D820DC54-96AA-6FBA-E3E5-28D023731033}" dt="2024-11-11T14:57:27.063" v="867"/>
          <ac:spMkLst>
            <pc:docMk/>
            <pc:sldMk cId="534506478" sldId="343"/>
            <ac:spMk id="19" creationId="{5664775F-7958-6269-65D8-26A626F9D904}"/>
          </ac:spMkLst>
        </pc:spChg>
      </pc:sldChg>
      <pc:sldChg chg="delSp modSp new">
        <pc:chgData name="Mohan Dell" userId="S::mohan.dell@dft.gov.uk::e2d559d1-837d-4fa2-bc4a-c15220d171c0" providerId="AD" clId="Web-{D820DC54-96AA-6FBA-E3E5-28D023731033}" dt="2024-11-11T14:02:39.487" v="490" actId="20577"/>
        <pc:sldMkLst>
          <pc:docMk/>
          <pc:sldMk cId="888796972" sldId="344"/>
        </pc:sldMkLst>
        <pc:spChg chg="del">
          <ac:chgData name="Mohan Dell" userId="S::mohan.dell@dft.gov.uk::e2d559d1-837d-4fa2-bc4a-c15220d171c0" providerId="AD" clId="Web-{D820DC54-96AA-6FBA-E3E5-28D023731033}" dt="2024-11-11T13:54:16.885" v="309"/>
          <ac:spMkLst>
            <pc:docMk/>
            <pc:sldMk cId="888796972" sldId="344"/>
            <ac:spMk id="2" creationId="{4C2B5B9A-4ABE-BA91-1F4A-B3EA52FD4665}"/>
          </ac:spMkLst>
        </pc:spChg>
        <pc:spChg chg="mod">
          <ac:chgData name="Mohan Dell" userId="S::mohan.dell@dft.gov.uk::e2d559d1-837d-4fa2-bc4a-c15220d171c0" providerId="AD" clId="Web-{D820DC54-96AA-6FBA-E3E5-28D023731033}" dt="2024-11-11T14:02:39.487" v="490" actId="20577"/>
          <ac:spMkLst>
            <pc:docMk/>
            <pc:sldMk cId="888796972" sldId="344"/>
            <ac:spMk id="3" creationId="{F735EDBB-B4BD-E60F-15C9-F5B78901ADFA}"/>
          </ac:spMkLst>
        </pc:spChg>
      </pc:sldChg>
      <pc:sldMasterChg chg="modSp mod modSldLayout">
        <pc:chgData name="Mohan Dell" userId="S::mohan.dell@dft.gov.uk::e2d559d1-837d-4fa2-bc4a-c15220d171c0" providerId="AD" clId="Web-{D820DC54-96AA-6FBA-E3E5-28D023731033}" dt="2024-11-11T12:08:59.358" v="205"/>
        <pc:sldMasterMkLst>
          <pc:docMk/>
          <pc:sldMasterMk cId="3715503000" sldId="2147483648"/>
        </pc:sldMasterMkLst>
        <pc:spChg chg="mod">
          <ac:chgData name="Mohan Dell" userId="S::mohan.dell@dft.gov.uk::e2d559d1-837d-4fa2-bc4a-c15220d171c0" providerId="AD" clId="Web-{D820DC54-96AA-6FBA-E3E5-28D023731033}" dt="2024-11-11T12:08:59.358" v="205"/>
          <ac:spMkLst>
            <pc:docMk/>
            <pc:sldMasterMk cId="3715503000" sldId="2147483648"/>
            <ac:spMk id="5" creationId="{630F3454-7D82-42C0-8A0F-3B535FCED205}"/>
          </ac:spMkLst>
        </pc:spChg>
        <pc:sldLayoutChg chg="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3154961558" sldId="2147483649"/>
          </pc:sldLayoutMkLst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556745987" sldId="2147483650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556745987" sldId="2147483650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474520580" sldId="2147483651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474520580" sldId="2147483651"/>
              <ac:spMk id="5" creationId="{A61ADBB4-B47C-4AA5-8BED-8FE06246CF81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836992706" sldId="2147483654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836992706" sldId="2147483654"/>
              <ac:spMk id="4" creationId="{F4B40710-263D-407F-AC80-4C89F77E69BB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1440154569" sldId="2147483655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1440154569" sldId="2147483655"/>
              <ac:spMk id="3" creationId="{07AD61DA-1957-490D-BD36-CBE15EDF6526}"/>
            </ac:spMkLst>
          </pc:spChg>
        </pc:sldLayoutChg>
        <pc:sldLayoutChg chg="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4137050649" sldId="2147483663"/>
          </pc:sldLayoutMkLst>
        </pc:sldLayoutChg>
        <pc:sldLayoutChg chg="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94206586" sldId="2147483664"/>
          </pc:sldLayoutMkLst>
        </pc:sldLayoutChg>
        <pc:sldLayoutChg chg="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3277895106" sldId="2147483665"/>
          </pc:sldLayoutMkLst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3876077525" sldId="2147483666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3876077525" sldId="2147483666"/>
              <ac:spMk id="5" creationId="{795FCFCE-00E3-447F-98E9-AF0FF8CC87B4}"/>
            </ac:spMkLst>
          </pc:spChg>
        </pc:sldLayoutChg>
        <pc:sldLayoutChg chg="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1052346847" sldId="2147483669"/>
          </pc:sldLayoutMkLst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2694003065" sldId="2147483670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2694003065" sldId="2147483670"/>
              <ac:spMk id="5" creationId="{A61ADBB4-B47C-4AA5-8BED-8FE06246CF81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117752523" sldId="2147483671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117752523" sldId="2147483671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1996596428" sldId="2147483672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1996596428" sldId="2147483672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1016007512" sldId="2147483673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1016007512" sldId="2147483673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2811245430" sldId="2147483674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2811245430" sldId="2147483674"/>
              <ac:spMk id="5" creationId="{795FCFCE-00E3-447F-98E9-AF0FF8CC87B4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207898015" sldId="2147483675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207898015" sldId="2147483675"/>
              <ac:spMk id="4" creationId="{FCA3ABCD-E475-40CD-82C0-76BA390EF7D7}"/>
            </ac:spMkLst>
          </pc:spChg>
        </pc:sldLayoutChg>
        <pc:sldLayoutChg chg="modSp mod">
          <pc:chgData name="Mohan Dell" userId="S::mohan.dell@dft.gov.uk::e2d559d1-837d-4fa2-bc4a-c15220d171c0" providerId="AD" clId="Web-{D820DC54-96AA-6FBA-E3E5-28D023731033}" dt="2024-11-11T12:08:59.358" v="205"/>
          <pc:sldLayoutMkLst>
            <pc:docMk/>
            <pc:sldMasterMk cId="3715503000" sldId="2147483648"/>
            <pc:sldLayoutMk cId="4081178099" sldId="2147483676"/>
          </pc:sldLayoutMkLst>
          <pc:spChg chg="mod">
            <ac:chgData name="Mohan Dell" userId="S::mohan.dell@dft.gov.uk::e2d559d1-837d-4fa2-bc4a-c15220d171c0" providerId="AD" clId="Web-{D820DC54-96AA-6FBA-E3E5-28D023731033}" dt="2024-11-11T12:08:59.358" v="205"/>
            <ac:spMkLst>
              <pc:docMk/>
              <pc:sldMasterMk cId="3715503000" sldId="2147483648"/>
              <pc:sldLayoutMk cId="4081178099" sldId="2147483676"/>
              <ac:spMk id="4" creationId="{FCA3ABCD-E475-40CD-82C0-76BA390EF7D7}"/>
            </ac:spMkLst>
          </pc:spChg>
        </pc:sldLayoutChg>
      </pc:sldMasterChg>
    </pc:docChg>
  </pc:docChgLst>
  <pc:docChgLst>
    <pc:chgData name="Mohan Dell" userId="S::mohan.dell@dft.gov.uk::e2d559d1-837d-4fa2-bc4a-c15220d171c0" providerId="AD" clId="Web-{ACF1545F-C03C-40F3-FC32-ADC4A2B0A87A}"/>
    <pc:docChg chg="delSection">
      <pc:chgData name="Mohan Dell" userId="S::mohan.dell@dft.gov.uk::e2d559d1-837d-4fa2-bc4a-c15220d171c0" providerId="AD" clId="Web-{ACF1545F-C03C-40F3-FC32-ADC4A2B0A87A}" dt="2024-07-30T14:16:19.106" v="0"/>
      <pc:docMkLst>
        <pc:docMk/>
      </pc:docMkLst>
    </pc:docChg>
  </pc:docChgLst>
</pc:chgInfo>
</file>

<file path=ppt/comments/modernComment_15F_C4CB56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B89088-022F-4973-93B8-5DC0EB9226EF}" authorId="{B38C7B93-83C7-ED38-F228-26C08A4B0FA4}" status="resolved" created="2024-11-18T16:40:11.65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01660218" sldId="351"/>
      <ac:spMk id="7" creationId="{09C90C4C-FC38-D52F-7C24-DEE7708044AB}"/>
    </ac:deMkLst>
    <p188:txBody>
      <a:bodyPr/>
      <a:lstStyle/>
      <a:p>
        <a:r>
          <a:rPr lang="en-GB"/>
          <a:t>Timeframe as well? Basically, it’s taking longer than we initially thought</a:t>
        </a:r>
      </a:p>
    </p188:txBody>
  </p188:cm>
</p188:cmLst>
</file>

<file path=ppt/comments/modernComment_160_EDB041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40171D-C43A-4AE8-9269-0B7176F28584}" authorId="{A1818BCD-0280-DB3B-DCE8-FF095025BA4F}" status="resolved" created="2024-11-18T17:51:22.13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7751234" sldId="352"/>
      <ac:spMk id="7" creationId="{09C90C4C-FC38-D52F-7C24-DEE7708044AB}"/>
    </ac:deMkLst>
    <p188:txBody>
      <a:bodyPr/>
      <a:lstStyle/>
      <a:p>
        <a:r>
          <a:rPr lang="en-US"/>
          <a:t>Would mention somewhere this is a public package and link to it :)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0B8F-7671-4FF5-8553-45043ADE6F4B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0186-9C2B-4EBD-8BA8-0AEC0B94E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50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733A0-398B-4BAF-BD25-169F4A83029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6594-2178-41A6-A524-8B4506A02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4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 over the line/bar chart functions Harry developed and the modular format of the chapters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F6594-2178-41A6-A524-8B4506A022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2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AFF1-B474-46CA-B602-B416F88BE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64" y="0"/>
            <a:ext cx="91851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CDAFA-EC4B-40E4-AADA-09BA174EE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641" y="3719246"/>
            <a:ext cx="7850584" cy="656474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0FA5-49A7-404D-97CB-01135F8F22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784" y="4391088"/>
            <a:ext cx="7861369" cy="69834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4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BCD7-3107-480B-99BB-C1FE11F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3AE9-C9C1-49D1-8499-268AF879DFBE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4DC-FA49-4850-AA45-25103D73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D209D4-B103-4993-ADF3-9AD1A6673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641" y="5153952"/>
            <a:ext cx="3637359" cy="698347"/>
          </a:xfrm>
        </p:spPr>
        <p:txBody>
          <a:bodyPr/>
          <a:lstStyle>
            <a:lvl1pPr>
              <a:buNone/>
              <a:defRPr sz="1400">
                <a:solidFill>
                  <a:srgbClr val="0E115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5752F-2A9A-4A95-A01C-0EA26995C9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641" y="6302066"/>
            <a:ext cx="4037409" cy="298760"/>
          </a:xfrm>
        </p:spPr>
        <p:txBody>
          <a:bodyPr anchor="ctr" anchorCtr="0"/>
          <a:lstStyle>
            <a:lvl1pPr>
              <a:buNone/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SECURITY CLASSIFICATION / DRAFT STATUS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BCA6E6-1DDC-43B6-AD3B-FC617E3CEB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27" y="351799"/>
            <a:ext cx="1039871" cy="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15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3FD2-D86C-49E6-A07D-14C3CE2B4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325968"/>
            <a:ext cx="7440612" cy="1250421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0EA-0D21-4E2F-ACC4-3E0917E04F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845355"/>
            <a:ext cx="7440611" cy="3888695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BAB-2E53-4BDE-BB81-AC0004E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B6C9-86F3-4F34-ABE2-8280F262EEE5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FCE-00E3-447F-98E9-AF0FF8C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601D-5B65-4FAE-BFBF-EE9C623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4543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2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67D-BE75-4AEB-96F6-7AE9693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F3791-E2DC-4FFD-A9A9-C659A370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FD3F-5112-4115-81AB-5C6069F071FF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3ABCD-E475-40CD-82C0-76BA390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  <a:endParaRPr lang="en-GB" sz="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28250-E1AC-406D-9BC5-B5FA1DC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84AFD1-9DC2-4E9B-9358-4E185F12FE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800" y="1846800"/>
            <a:ext cx="4112741" cy="3916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888925-22DC-41C7-9D24-D2779003AB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70897" y="1846800"/>
            <a:ext cx="4112741" cy="3916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80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67D-BE75-4AEB-96F6-7AE9693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F3791-E2DC-4FFD-A9A9-C659A370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FD3F-5112-4115-81AB-5C6069F071FF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3ABCD-E475-40CD-82C0-76BA390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  <a:endParaRPr lang="en-GB" sz="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28250-E1AC-406D-9BC5-B5FA1DC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84AFD1-9DC2-4E9B-9358-4E185F12FE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800" y="1846800"/>
            <a:ext cx="4112741" cy="3916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888925-22DC-41C7-9D24-D2779003AB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70897" y="1846800"/>
            <a:ext cx="4112741" cy="3916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780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77642FBD-813B-4D67-AA77-0B8917FCE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D2A2A-8C01-4EF3-BFC3-F565457D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2048" y="1777496"/>
            <a:ext cx="4204784" cy="2659724"/>
          </a:xfrm>
        </p:spPr>
        <p:txBody>
          <a:bodyPr anchor="t" anchorCtr="0"/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CA2C-2DC0-44FB-A3DA-1A1BC13E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C90-EF90-45E0-A330-989C60D19D42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DBB4-B47C-4AA5-8BED-8FE06246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3166" y="7372601"/>
            <a:ext cx="3086100" cy="180908"/>
          </a:xfrm>
        </p:spPr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671A-B7B4-4787-939C-D195FB6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85E20-3749-49BA-BD40-3CF0CE20C0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32" y="6325591"/>
            <a:ext cx="1665655" cy="1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205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95D3F65-BB59-4DCE-819B-6E3955A8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D2A2A-8C01-4EF3-BFC3-F565457D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660" y="462230"/>
            <a:ext cx="3547068" cy="3647546"/>
          </a:xfrm>
        </p:spPr>
        <p:txBody>
          <a:bodyPr anchor="t" anchorCtr="0"/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CA2C-2DC0-44FB-A3DA-1A1BC13E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FD4B-1C35-4B52-A4E8-D80B5FBD5919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671A-B7B4-4787-939C-D195FB6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4684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949128B-A954-4FB6-9FFC-E8D47B890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6206"/>
            <a:ext cx="9144000" cy="5141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D2A2A-8C01-4EF3-BFC3-F565457D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465" y="2924069"/>
            <a:ext cx="7950496" cy="2210639"/>
          </a:xfrm>
        </p:spPr>
        <p:txBody>
          <a:bodyPr anchor="t" anchorCtr="0"/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CA2C-2DC0-44FB-A3DA-1A1BC13E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1B2F-1F89-459C-916D-E8AE8AFCE851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DBB4-B47C-4AA5-8BED-8FE06246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671A-B7B4-4787-939C-D195FB6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AF46E-6F7D-4ED6-9A2E-717581C3BF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32" y="6325591"/>
            <a:ext cx="1665655" cy="1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0306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22B-8636-4D6C-A236-88D01E832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9AF1C-01C0-42A8-9C4B-1E9C2782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34CD-4C50-44B7-997F-EF54D0F51516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0710-263D-407F-AC80-4C89F77E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E2B16-C39C-474E-9069-5E9A3570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927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4A999-34D9-4A4D-B40E-FD064B13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EDB5-D8F7-4E66-8B41-ADD7AB0E38FF}" type="datetime1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61DA-1957-490D-BD36-CBE15EDF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A2D9-B2DC-4447-BE4B-97055C9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15456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DFEA1014-394B-4BAA-802A-43E973B89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849" y="-13446"/>
            <a:ext cx="9162849" cy="6871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CDAFA-EC4B-40E4-AADA-09BA174EE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784" y="3718800"/>
            <a:ext cx="7851600" cy="65520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0FA5-49A7-404D-97CB-01135F8F22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783" y="4392000"/>
            <a:ext cx="7862400" cy="698400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4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BCD7-3107-480B-99BB-C1FE11F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5BB9-1A8C-4D8A-A34E-8F5F630B60BE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4DC-FA49-4850-AA45-25103D73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D209D4-B103-4993-ADF3-9AD1A6673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641" y="5155200"/>
            <a:ext cx="3637359" cy="698347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BDB854A-7269-4DC0-9140-879E83DC7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640" y="6302066"/>
            <a:ext cx="4039200" cy="298760"/>
          </a:xfrm>
        </p:spPr>
        <p:txBody>
          <a:bodyPr anchor="ctr" anchorCtr="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SECURITY CLASSIFICATION / DRAFT STATUS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F0BCD9-869C-4272-A0CC-B359DA1524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27" y="351799"/>
            <a:ext cx="1039871" cy="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064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0460E3C-1419-4F8B-BA74-AC489B6AEA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849" y="-13446"/>
            <a:ext cx="9162849" cy="6871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CDAFA-EC4B-40E4-AADA-09BA174EE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784" y="3770967"/>
            <a:ext cx="7930608" cy="881196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0FA5-49A7-404D-97CB-01135F8F22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784" y="4669636"/>
            <a:ext cx="7085145" cy="77287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5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BCD7-3107-480B-99BB-C1FE11F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DE41-DFCE-4121-9778-E364B7A8A384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4DC-FA49-4850-AA45-25103D73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D209D4-B103-4993-ADF3-9AD1A6673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641" y="5727694"/>
            <a:ext cx="3637359" cy="698347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137D607-7FA0-4694-98B8-9BE3BA499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640" y="6302066"/>
            <a:ext cx="4039200" cy="298760"/>
          </a:xfrm>
        </p:spPr>
        <p:txBody>
          <a:bodyPr anchor="ctr" anchorCtr="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SECURITY CLASSIFICATION / DRAFT STATUS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06E5BAA-B41D-47EC-97BC-C668ABC32E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27" y="351799"/>
            <a:ext cx="1039871" cy="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5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24063" y="0"/>
            <a:ext cx="7119937" cy="6911975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B09389E-E6D8-4BD1-8830-95AC51A431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6911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CDAFA-EC4B-40E4-AADA-09BA174EE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9" y="2502684"/>
            <a:ext cx="4108934" cy="133271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0FA5-49A7-404D-97CB-01135F8F22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30" y="3835399"/>
            <a:ext cx="4130402" cy="77287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4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BCD7-3107-480B-99BB-C1FE11F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FF0-B2E3-4466-BBF3-780C57278E0A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4DC-FA49-4850-AA45-25103D73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D209D4-B103-4993-ADF3-9AD1A6673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30" y="4648845"/>
            <a:ext cx="4130402" cy="698347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8440923-ECE0-4C9A-A034-12616DFC86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4485" y="6302066"/>
            <a:ext cx="4039200" cy="298760"/>
          </a:xfrm>
        </p:spPr>
        <p:txBody>
          <a:bodyPr anchor="ctr" anchorCtr="0"/>
          <a:lstStyle>
            <a:lvl1pPr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SECURITY CLASSIFICATION / DRAFT STATUS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EAD12C-E56C-42ED-ABE7-F1B89741B6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27" y="351799"/>
            <a:ext cx="1039871" cy="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951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18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3FD2-D86C-49E6-A07D-14C3CE2B4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0EA-0D21-4E2F-ACC4-3E0917E04F3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BAB-2E53-4BDE-BB81-AC0004E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B6C9-86F3-4F34-ABE2-8280F262EEE5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FCE-00E3-447F-98E9-AF0FF8C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601D-5B65-4FAE-BFBF-EE9C623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4598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B628AF11-C2ED-46B5-88F4-2C7834C710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4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33FD2-D86C-49E6-A07D-14C3CE2B4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27600"/>
            <a:ext cx="5460887" cy="1249200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0EA-0D21-4E2F-ACC4-3E0917E04F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0800" y="2889250"/>
            <a:ext cx="4179094" cy="2846245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BAB-2E53-4BDE-BB81-AC0004E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3217-A814-468B-95BB-BE09708F1A09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FCE-00E3-447F-98E9-AF0FF8C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601D-5B65-4FAE-BFBF-EE9C623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07752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24" y="1"/>
            <a:ext cx="4754576" cy="6858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61B853-96B7-4B86-B0B1-52B4B30CA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1" r="-475"/>
          <a:stretch/>
        </p:blipFill>
        <p:spPr>
          <a:xfrm>
            <a:off x="143934" y="-9235"/>
            <a:ext cx="9234435" cy="6867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33FD2-D86C-49E6-A07D-14C3CE2B4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27600"/>
            <a:ext cx="5460887" cy="1249200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0EA-0D21-4E2F-ACC4-3E0917E04F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0800" y="1846800"/>
            <a:ext cx="4164688" cy="3888695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BAB-2E53-4BDE-BB81-AC0004E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3217-A814-468B-95BB-BE09708F1A09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FCE-00E3-447F-98E9-AF0FF8C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601D-5B65-4FAE-BFBF-EE9C623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10D28-C3AF-48E1-BBBA-ED42809054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32" y="6325591"/>
            <a:ext cx="1665655" cy="1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5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444690" y="0"/>
            <a:ext cx="4754576" cy="6858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C5F4C4FA-064B-46B8-BE76-35EAB795C2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3360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33FD2-D86C-49E6-A07D-14C3CE2B4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27600"/>
            <a:ext cx="5460887" cy="1249200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0EA-0D21-4E2F-ACC4-3E0917E04F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0800" y="1846800"/>
            <a:ext cx="4164688" cy="3888695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BAB-2E53-4BDE-BB81-AC0004E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3217-A814-468B-95BB-BE09708F1A09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FCE-00E3-447F-98E9-AF0FF8C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601D-5B65-4FAE-BFBF-EE9C623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70B74-90AF-42DE-AD51-64ACB58872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32" y="6325591"/>
            <a:ext cx="1665655" cy="1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9642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3FD2-D86C-49E6-A07D-14C3CE2B4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325968"/>
            <a:ext cx="6900862" cy="1250421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0EA-0D21-4E2F-ACC4-3E0917E04F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7" y="1845355"/>
            <a:ext cx="6900862" cy="3888695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BAB-2E53-4BDE-BB81-AC0004E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B6C9-86F3-4F34-ABE2-8280F262EEE5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FCE-00E3-447F-98E9-AF0FF8CC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601D-5B65-4FAE-BFBF-EE9C623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0751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D5C50-436E-4229-BA72-2D200375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325968"/>
            <a:ext cx="8412162" cy="12504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A3E5-0B93-495B-AE27-AE619B1C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1845355"/>
            <a:ext cx="8423275" cy="38886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BB6F-9A36-441D-9BB9-1F32FE541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606" y="7222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FD3F-5112-4115-81AB-5C6069F071FF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3454-7D82-42C0-8A0F-3B535FCED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1010" y="6340155"/>
            <a:ext cx="3828741" cy="1809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Cracking Open the TiN</a:t>
            </a:r>
            <a:endParaRPr lang="en-GB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9B28-17A1-4609-80B9-FC51E4DD8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992" y="71900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CBB2-9ABF-4D19-8234-691D70D0F57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C8AAB9-7702-41A1-AFD1-65098EA1AC3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32" y="6325591"/>
            <a:ext cx="1665655" cy="1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6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51" r:id="rId13"/>
    <p:sldLayoutId id="2147483669" r:id="rId14"/>
    <p:sldLayoutId id="2147483670" r:id="rId15"/>
    <p:sldLayoutId id="2147483654" r:id="rId16"/>
    <p:sldLayoutId id="214748365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0E11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800" b="1" kern="1200">
          <a:solidFill>
            <a:srgbClr val="006AB0"/>
          </a:solidFill>
          <a:latin typeface="+mn-lt"/>
          <a:ea typeface="+mn-ea"/>
          <a:cs typeface="+mn-cs"/>
        </a:defRPr>
      </a:lvl1pPr>
      <a:lvl2pPr marL="230400" indent="-230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381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13" indent="-2349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475" indent="-3984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5534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4072" userDrawn="1">
          <p15:clr>
            <a:srgbClr val="F26B43"/>
          </p15:clr>
        </p15:guide>
        <p15:guide id="5" orient="horz" pos="1145" userDrawn="1">
          <p15:clr>
            <a:srgbClr val="F26B43"/>
          </p15:clr>
        </p15:guide>
        <p15:guide id="6" orient="horz" pos="3612" userDrawn="1">
          <p15:clr>
            <a:srgbClr val="F26B43"/>
          </p15:clr>
        </p15:guide>
        <p15:guide id="7" pos="45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F_C4CB563A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nect/transport_in_numbers_internal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organisations/department-for-transport/about/statistic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for-transport-public/tinScrape" TargetMode="External"/><Relationship Id="rId2" Type="http://schemas.microsoft.com/office/2018/10/relationships/comments" Target="../comments/modernComment_160_EDB0414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EE24-EEF7-47BE-8FB3-F0A46B00E6A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3217" y="3272991"/>
            <a:ext cx="4983237" cy="1420769"/>
          </a:xfrm>
        </p:spPr>
        <p:txBody>
          <a:bodyPr/>
          <a:lstStyle/>
          <a:p>
            <a:pPr algn="ctr"/>
            <a:r>
              <a:rPr lang="en-GB" dirty="0"/>
              <a:t>Cracking open the </a:t>
            </a:r>
            <a:r>
              <a:rPr lang="en-GB" dirty="0" err="1"/>
              <a:t>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74C0B-143D-47D9-9BFB-21C0546C24FF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28651" y="4895290"/>
            <a:ext cx="4952366" cy="1751834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GB" dirty="0"/>
              <a:t>How we built a one-stop website using R, GitHub and </a:t>
            </a:r>
            <a:r>
              <a:rPr lang="en-GB" dirty="0" err="1"/>
              <a:t>BigQuery</a:t>
            </a:r>
            <a:endParaRPr lang="en-US" dirty="0" err="1"/>
          </a:p>
        </p:txBody>
      </p:sp>
      <p:pic>
        <p:nvPicPr>
          <p:cNvPr id="1026" name="Picture 2" descr="Image result for tin no background">
            <a:extLst>
              <a:ext uri="{FF2B5EF4-FFF2-40B4-BE49-F238E27FC236}">
                <a16:creationId xmlns:a16="http://schemas.microsoft.com/office/drawing/2014/main" id="{67C2E5C0-EEEC-8E6F-596A-920D4D24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064" y="1540588"/>
            <a:ext cx="26003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86A87-498A-9EAA-39EF-3949CA99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281103" y="925100"/>
            <a:ext cx="8479176" cy="59400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Coding </a:t>
            </a:r>
            <a:endParaRPr lang="en-GB" sz="1600" dirty="0">
              <a:latin typeface="+mj-lt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+mj-lt"/>
                <a:cs typeface="Segoe UI"/>
              </a:rPr>
              <a:t>Handling different formats and types of data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latin typeface="+mj-lt"/>
                <a:cs typeface="Segoe UI"/>
              </a:rPr>
              <a:t>Inaccessible table formats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latin typeface="+mj-lt"/>
                <a:cs typeface="Segoe UI"/>
              </a:rPr>
              <a:t>Changing structures of tables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+mj-lt"/>
                <a:cs typeface="Segoe UI"/>
              </a:rPr>
              <a:t>Learning and implementing new approaches and languages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+mj-lt"/>
                <a:cs typeface="Segoe UI"/>
              </a:rPr>
              <a:t>Working with a semi-automated process to deliver iterations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Segoe UI"/>
              </a:rPr>
              <a:t>Knowing who to engage with to ensure robust backend processes</a:t>
            </a:r>
          </a:p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161616"/>
              </a:solidFill>
              <a:latin typeface="+mj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GB" sz="1600" dirty="0">
              <a:solidFill>
                <a:srgbClr val="161616"/>
              </a:solidFill>
              <a:latin typeface="+mj-lt"/>
              <a:cs typeface="Segoe UI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Arial"/>
              </a:rPr>
              <a:t>Logistical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latin typeface="+mj-lt"/>
                <a:cs typeface="Arial"/>
              </a:rPr>
              <a:t>Small team, big project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Maintaining motivation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Keeping track of the working strands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Balancing Transport in Numbers and business-as-usual work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Resourcing the project as it expands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Timescales of inception, developing, delivering and maintaining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cs typeface="Arial"/>
              </a:rPr>
              <a:t>Working with a wide range of stakeholders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Internal users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Data experts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Arial"/>
              </a:rPr>
              <a:t>Senior management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cs typeface="Arial"/>
              </a:rPr>
              <a:t>Acquiring senior buy-in for the project</a:t>
            </a:r>
          </a:p>
          <a:p>
            <a:endParaRPr lang="en-GB" sz="1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GB" sz="16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GB" sz="16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GB" sz="1600" dirty="0">
              <a:cs typeface="Arial"/>
            </a:endParaRPr>
          </a:p>
          <a:p>
            <a:endParaRPr lang="en-GB" sz="1600" dirty="0">
              <a:cs typeface="Segoe UI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9628DA-653A-46E7-4DC8-6E2E46C52BB0}"/>
              </a:ext>
            </a:extLst>
          </p:cNvPr>
          <p:cNvSpPr txBox="1">
            <a:spLocks/>
          </p:cNvSpPr>
          <p:nvPr/>
        </p:nvSpPr>
        <p:spPr>
          <a:xfrm>
            <a:off x="392131" y="291541"/>
            <a:ext cx="7233311" cy="5738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rgbClr val="0E115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Arial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3016602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281103" y="863317"/>
            <a:ext cx="603871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Next steps </a:t>
            </a:r>
            <a:endParaRPr lang="en-GB" sz="1600" dirty="0">
              <a:latin typeface="+mj-lt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+mj-lt"/>
                <a:cs typeface="Segoe UI"/>
              </a:rPr>
              <a:t>Link the backend process up with the frontend so the product updates automatically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+mj-lt"/>
                <a:cs typeface="Segoe UI"/>
              </a:rPr>
              <a:t>Expand the content of the chapters, working with teams across government</a:t>
            </a:r>
            <a:endParaRPr lang="en-GB" sz="1400" dirty="0"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9628DA-653A-46E7-4DC8-6E2E46C52BB0}"/>
              </a:ext>
            </a:extLst>
          </p:cNvPr>
          <p:cNvSpPr txBox="1">
            <a:spLocks/>
          </p:cNvSpPr>
          <p:nvPr/>
        </p:nvSpPr>
        <p:spPr>
          <a:xfrm>
            <a:off x="392131" y="291541"/>
            <a:ext cx="7233311" cy="5738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rgbClr val="0E115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plans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2893232-057E-18EB-D1F9-98AE87DEC44F}"/>
              </a:ext>
            </a:extLst>
          </p:cNvPr>
          <p:cNvSpPr txBox="1"/>
          <p:nvPr/>
        </p:nvSpPr>
        <p:spPr>
          <a:xfrm>
            <a:off x="281103" y="3025748"/>
            <a:ext cx="6285852" cy="29238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Arial"/>
              </a:rPr>
              <a:t>Long term plans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latin typeface="+mj-lt"/>
                <a:cs typeface="Arial"/>
              </a:rPr>
              <a:t>Create automated QA reports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latin typeface="+mj-lt"/>
                <a:cs typeface="Arial"/>
              </a:rPr>
              <a:t>Work with the statistics community to delegate content creation and QA content</a:t>
            </a:r>
            <a:endParaRPr lang="en-GB" sz="1400">
              <a:latin typeface="+mj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latin typeface="+mj-lt"/>
                <a:cs typeface="Arial"/>
              </a:rPr>
              <a:t>Engage with stakeholders, internal and external, to ensure content is relevant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latin typeface="+mj-lt"/>
                <a:cs typeface="Arial"/>
              </a:rPr>
              <a:t>Publish the product so it is public-facing</a:t>
            </a:r>
            <a:endParaRPr lang="en-GB" sz="14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cs typeface="Arial"/>
              </a:rPr>
              <a:t>Develop templates that can be used for other purposes within the department/government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cs typeface="Arial"/>
              </a:rPr>
              <a:t>Work with Government Digital Service to ensure website standards are met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dirty="0">
                <a:cs typeface="Arial"/>
              </a:rPr>
              <a:t>Expand publicly available packages and promote for use across government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F0C09F-7C2D-1D0F-36CE-CC189CF0B2C5}"/>
              </a:ext>
            </a:extLst>
          </p:cNvPr>
          <p:cNvGrpSpPr/>
          <p:nvPr/>
        </p:nvGrpSpPr>
        <p:grpSpPr>
          <a:xfrm>
            <a:off x="6743572" y="3844367"/>
            <a:ext cx="2195642" cy="1692104"/>
            <a:chOff x="1728788" y="1249448"/>
            <a:chExt cx="2195642" cy="1692104"/>
          </a:xfrm>
        </p:grpSpPr>
        <p:pic>
          <p:nvPicPr>
            <p:cNvPr id="10" name="Picture 9" descr="A blue and black computer screen&#10;&#10;Description automatically generated">
              <a:extLst>
                <a:ext uri="{FF2B5EF4-FFF2-40B4-BE49-F238E27FC236}">
                  <a16:creationId xmlns:a16="http://schemas.microsoft.com/office/drawing/2014/main" id="{253113F5-7EF0-8137-3E2E-D8280FF42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788" y="1249448"/>
              <a:ext cx="2195642" cy="1692104"/>
            </a:xfrm>
            <a:prstGeom prst="rect">
              <a:avLst/>
            </a:prstGeom>
          </p:spPr>
        </p:pic>
        <p:pic>
          <p:nvPicPr>
            <p:cNvPr id="12" name="Picture 11" descr="A blue and black globe&#10;&#10;Description automatically generated">
              <a:extLst>
                <a:ext uri="{FF2B5EF4-FFF2-40B4-BE49-F238E27FC236}">
                  <a16:creationId xmlns:a16="http://schemas.microsoft.com/office/drawing/2014/main" id="{E06C5D98-04F0-E5D4-B153-E695F82F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026" y="1461701"/>
              <a:ext cx="618868" cy="598274"/>
            </a:xfrm>
            <a:prstGeom prst="rect">
              <a:avLst/>
            </a:prstGeom>
          </p:spPr>
        </p:pic>
      </p:grpSp>
      <p:pic>
        <p:nvPicPr>
          <p:cNvPr id="15" name="Picture 14" descr="A blue and black puzzle piece&#10;&#10;Description automatically generated">
            <a:extLst>
              <a:ext uri="{FF2B5EF4-FFF2-40B4-BE49-F238E27FC236}">
                <a16:creationId xmlns:a16="http://schemas.microsoft.com/office/drawing/2014/main" id="{93D11AFB-3C85-4FC4-F2FE-0A4BF357C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701" y="1904228"/>
            <a:ext cx="942975" cy="742950"/>
          </a:xfrm>
          <a:prstGeom prst="rect">
            <a:avLst/>
          </a:prstGeom>
        </p:spPr>
      </p:pic>
      <p:pic>
        <p:nvPicPr>
          <p:cNvPr id="16" name="Picture 15" descr="A blue square with black circles&#10;&#10;Description automatically generated">
            <a:extLst>
              <a:ext uri="{FF2B5EF4-FFF2-40B4-BE49-F238E27FC236}">
                <a16:creationId xmlns:a16="http://schemas.microsoft.com/office/drawing/2014/main" id="{023B6CEC-AB02-8C37-EC1E-0BF9564C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925" y="895093"/>
            <a:ext cx="752475" cy="742950"/>
          </a:xfrm>
          <a:prstGeom prst="rect">
            <a:avLst/>
          </a:prstGeom>
        </p:spPr>
      </p:pic>
      <p:pic>
        <p:nvPicPr>
          <p:cNvPr id="18" name="Picture 17" descr="A black puzzle piece with white border&#10;&#10;Description automatically generated">
            <a:extLst>
              <a:ext uri="{FF2B5EF4-FFF2-40B4-BE49-F238E27FC236}">
                <a16:creationId xmlns:a16="http://schemas.microsoft.com/office/drawing/2014/main" id="{01B473F8-86EB-E07D-1DDA-DA7D892C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39" y="898053"/>
            <a:ext cx="942975" cy="942975"/>
          </a:xfrm>
          <a:prstGeom prst="rect">
            <a:avLst/>
          </a:prstGeom>
        </p:spPr>
      </p:pic>
      <p:pic>
        <p:nvPicPr>
          <p:cNvPr id="19" name="Picture 18" descr="A black puzzle piece with a white line&#10;&#10;Description automatically generated">
            <a:extLst>
              <a:ext uri="{FF2B5EF4-FFF2-40B4-BE49-F238E27FC236}">
                <a16:creationId xmlns:a16="http://schemas.microsoft.com/office/drawing/2014/main" id="{FB95E073-20EA-7BCF-2FC7-D587E8BAA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8925" y="1433512"/>
            <a:ext cx="752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1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15B5-AE7C-0B55-1BC1-AE33F0C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878" y="3045541"/>
            <a:ext cx="3948241" cy="766917"/>
          </a:xfrm>
        </p:spPr>
        <p:txBody>
          <a:bodyPr/>
          <a:lstStyle/>
          <a:p>
            <a:pPr algn="ctr"/>
            <a:r>
              <a:rPr lang="en-US" sz="5400" dirty="0"/>
              <a:t>Questions?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EEE2B-5970-56C5-1C66-508B4894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C779-4D89-4FE0-480F-67BF415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48871F-5AF3-22F0-00B2-FB896F121179}"/>
              </a:ext>
            </a:extLst>
          </p:cNvPr>
          <p:cNvSpPr txBox="1">
            <a:spLocks/>
          </p:cNvSpPr>
          <p:nvPr/>
        </p:nvSpPr>
        <p:spPr>
          <a:xfrm>
            <a:off x="2286899" y="6245942"/>
            <a:ext cx="4947078" cy="375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Contact: </a:t>
            </a:r>
            <a:r>
              <a:rPr lang="en-US" sz="2400" b="0" dirty="0"/>
              <a:t>Mohan.Dell@dft.gov.uk</a:t>
            </a:r>
            <a:endParaRPr lang="en-US" sz="2000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4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CD16-2157-0DE4-2D78-233CA4A8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2" y="291541"/>
            <a:ext cx="4854898" cy="57381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is, and why, </a:t>
            </a:r>
            <a:r>
              <a:rPr lang="en-US" dirty="0" err="1"/>
              <a:t>TiN</a:t>
            </a:r>
            <a:r>
              <a:rPr lang="en-US" dirty="0"/>
              <a:t>?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01D5402-A7DE-3529-E311-8157D182382A}"/>
              </a:ext>
            </a:extLst>
          </p:cNvPr>
          <p:cNvSpPr txBox="1"/>
          <p:nvPr/>
        </p:nvSpPr>
        <p:spPr>
          <a:xfrm>
            <a:off x="851694" y="1232387"/>
            <a:ext cx="74406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+mj-lt"/>
              </a:rPr>
              <a:t>“</a:t>
            </a:r>
            <a:r>
              <a:rPr lang="en-US" sz="2400" b="1">
                <a:latin typeface="+mj-lt"/>
                <a:cs typeface="Times New Roman"/>
              </a:rPr>
              <a:t>A</a:t>
            </a:r>
            <a:r>
              <a:rPr lang="en-US" sz="2400" b="1">
                <a:effectLst/>
                <a:latin typeface="+mj-lt"/>
                <a:ea typeface="Times New Roman" panose="02020603050405020304" pitchFamily="18" charset="0"/>
                <a:cs typeface="Times New Roman"/>
              </a:rPr>
              <a:t> one-stop </a:t>
            </a:r>
            <a:r>
              <a:rPr lang="en-US" sz="2400" b="1">
                <a:effectLst/>
                <a:latin typeface="+mj-lt"/>
                <a:ea typeface="Times New Roman" panose="02020603050405020304" pitchFamily="18" charset="0"/>
                <a:cs typeface="Times New Roman"/>
                <a:hlinkClick r:id="rId2"/>
              </a:rPr>
              <a:t>website</a:t>
            </a:r>
            <a:r>
              <a:rPr lang="en-US" sz="2400" b="1">
                <a:effectLst/>
                <a:latin typeface="+mj-lt"/>
                <a:ea typeface="Times New Roman" panose="02020603050405020304" pitchFamily="18" charset="0"/>
                <a:cs typeface="Times New Roman"/>
              </a:rPr>
              <a:t> for users to find and explore the latest transport statistics, presented through a 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/>
              </a:rPr>
              <a:t>cross-modal</a:t>
            </a:r>
            <a:r>
              <a:rPr lang="en-US" sz="2400" b="1">
                <a:effectLst/>
                <a:latin typeface="+mj-lt"/>
                <a:ea typeface="Times New Roman" panose="02020603050405020304" pitchFamily="18" charset="0"/>
                <a:cs typeface="Times New Roman"/>
              </a:rPr>
              <a:t> and thematic lens.”</a:t>
            </a:r>
            <a:endParaRPr lang="en-GB" sz="2400" b="1">
              <a:latin typeface="+mj-lt"/>
              <a:cs typeface="Times New Roman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852603" y="2939445"/>
            <a:ext cx="7881551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Story first</a:t>
            </a:r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GB" sz="1400" dirty="0">
                <a:latin typeface="+mj-lt"/>
                <a:cs typeface="Segoe UI"/>
              </a:rPr>
              <a:t>Presents data in the way users expect to receive it.</a:t>
            </a:r>
          </a:p>
          <a:p>
            <a:endParaRPr lang="en-GB" sz="1600" dirty="0">
              <a:latin typeface="+mj-lt"/>
              <a:cs typeface="Segoe UI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Self-serve for different user types</a:t>
            </a:r>
          </a:p>
          <a:p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Covers headline analysis and visuals, linking to the underlying data and methodology.</a:t>
            </a:r>
          </a:p>
          <a:p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Up-to-date trends</a:t>
            </a:r>
            <a:r>
              <a:rPr lang="en-US" sz="1600" dirty="0">
                <a:latin typeface="+mj-lt"/>
                <a:cs typeface="Segoe UI"/>
              </a:rPr>
              <a:t>​</a:t>
            </a:r>
          </a:p>
          <a:p>
            <a:r>
              <a:rPr lang="en-GB" sz="1400" dirty="0">
                <a:latin typeface="+mj-lt"/>
                <a:cs typeface="Segoe UI"/>
              </a:rPr>
              <a:t>Data will be updated on the day of statistical release.</a:t>
            </a:r>
          </a:p>
          <a:p>
            <a:r>
              <a:rPr lang="en-GB" sz="1600" dirty="0">
                <a:latin typeface="+mj-lt"/>
                <a:cs typeface="Segoe UI"/>
              </a:rPr>
              <a:t>​</a:t>
            </a: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Relevant to topical themes</a:t>
            </a:r>
            <a:endParaRPr lang="en-GB" sz="16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Content is thematic and can be added or edited based on emerging areas of interest or policy.</a:t>
            </a: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83280344-06CE-2393-961D-B58E2995B01A}"/>
              </a:ext>
            </a:extLst>
          </p:cNvPr>
          <p:cNvSpPr>
            <a:spLocks/>
          </p:cNvSpPr>
          <p:nvPr/>
        </p:nvSpPr>
        <p:spPr bwMode="auto">
          <a:xfrm>
            <a:off x="196428" y="3727953"/>
            <a:ext cx="402236" cy="429493"/>
          </a:xfrm>
          <a:custGeom>
            <a:avLst/>
            <a:gdLst>
              <a:gd name="T0" fmla="*/ 770 w 3025097"/>
              <a:gd name="T1" fmla="*/ 17 h 3240085"/>
              <a:gd name="T2" fmla="*/ 758 w 3025097"/>
              <a:gd name="T3" fmla="*/ 18 h 3240085"/>
              <a:gd name="T4" fmla="*/ 726 w 3025097"/>
              <a:gd name="T5" fmla="*/ 51 h 3240085"/>
              <a:gd name="T6" fmla="*/ 730 w 3025097"/>
              <a:gd name="T7" fmla="*/ 115 h 3240085"/>
              <a:gd name="T8" fmla="*/ 774 w 3025097"/>
              <a:gd name="T9" fmla="*/ 168 h 3240085"/>
              <a:gd name="T10" fmla="*/ 829 w 3025097"/>
              <a:gd name="T11" fmla="*/ 173 h 3240085"/>
              <a:gd name="T12" fmla="*/ 853 w 3025097"/>
              <a:gd name="T13" fmla="*/ 128 h 3240085"/>
              <a:gd name="T14" fmla="*/ 844 w 3025097"/>
              <a:gd name="T15" fmla="*/ 76 h 3240085"/>
              <a:gd name="T16" fmla="*/ 809 w 3025097"/>
              <a:gd name="T17" fmla="*/ 29 h 3240085"/>
              <a:gd name="T18" fmla="*/ 770 w 3025097"/>
              <a:gd name="T19" fmla="*/ 17 h 3240085"/>
              <a:gd name="T20" fmla="*/ 776 w 3025097"/>
              <a:gd name="T21" fmla="*/ 0 h 3240085"/>
              <a:gd name="T22" fmla="*/ 845 w 3025097"/>
              <a:gd name="T23" fmla="*/ 41 h 3240085"/>
              <a:gd name="T24" fmla="*/ 847 w 3025097"/>
              <a:gd name="T25" fmla="*/ 180 h 3240085"/>
              <a:gd name="T26" fmla="*/ 544 w 3025097"/>
              <a:gd name="T27" fmla="*/ 317 h 3240085"/>
              <a:gd name="T28" fmla="*/ 785 w 3025097"/>
              <a:gd name="T29" fmla="*/ 939 h 3240085"/>
              <a:gd name="T30" fmla="*/ 745 w 3025097"/>
              <a:gd name="T31" fmla="*/ 929 h 3240085"/>
              <a:gd name="T32" fmla="*/ 499 w 3025097"/>
              <a:gd name="T33" fmla="*/ 396 h 3240085"/>
              <a:gd name="T34" fmla="*/ 476 w 3025097"/>
              <a:gd name="T35" fmla="*/ 760 h 3240085"/>
              <a:gd name="T36" fmla="*/ 449 w 3025097"/>
              <a:gd name="T37" fmla="*/ 775 h 3240085"/>
              <a:gd name="T38" fmla="*/ 450 w 3025097"/>
              <a:gd name="T39" fmla="*/ 425 h 3240085"/>
              <a:gd name="T40" fmla="*/ 226 w 3025097"/>
              <a:gd name="T41" fmla="*/ 909 h 3240085"/>
              <a:gd name="T42" fmla="*/ 182 w 3025097"/>
              <a:gd name="T43" fmla="*/ 916 h 3240085"/>
              <a:gd name="T44" fmla="*/ 405 w 3025097"/>
              <a:gd name="T45" fmla="*/ 350 h 3240085"/>
              <a:gd name="T46" fmla="*/ 213 w 3025097"/>
              <a:gd name="T47" fmla="*/ 436 h 3240085"/>
              <a:gd name="T48" fmla="*/ 208 w 3025097"/>
              <a:gd name="T49" fmla="*/ 437 h 3240085"/>
              <a:gd name="T50" fmla="*/ 181 w 3025097"/>
              <a:gd name="T51" fmla="*/ 425 h 3240085"/>
              <a:gd name="T52" fmla="*/ 48 w 3025097"/>
              <a:gd name="T53" fmla="*/ 488 h 3240085"/>
              <a:gd name="T54" fmla="*/ 5 w 3025097"/>
              <a:gd name="T55" fmla="*/ 408 h 3240085"/>
              <a:gd name="T56" fmla="*/ 146 w 3025097"/>
              <a:gd name="T57" fmla="*/ 340 h 3240085"/>
              <a:gd name="T58" fmla="*/ 157 w 3025097"/>
              <a:gd name="T59" fmla="*/ 309 h 3240085"/>
              <a:gd name="T60" fmla="*/ 340 w 3025097"/>
              <a:gd name="T61" fmla="*/ 224 h 3240085"/>
              <a:gd name="T62" fmla="*/ 362 w 3025097"/>
              <a:gd name="T63" fmla="*/ 180 h 3240085"/>
              <a:gd name="T64" fmla="*/ 765 w 3025097"/>
              <a:gd name="T65" fmla="*/ 1 h 3240085"/>
              <a:gd name="T66" fmla="*/ 776 w 3025097"/>
              <a:gd name="T67" fmla="*/ 0 h 324008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025097" h="3240085">
                <a:moveTo>
                  <a:pt x="2663670" y="58823"/>
                </a:moveTo>
                <a:cubicBezTo>
                  <a:pt x="2649037" y="58515"/>
                  <a:pt x="2635333" y="59849"/>
                  <a:pt x="2623427" y="63024"/>
                </a:cubicBezTo>
                <a:cubicBezTo>
                  <a:pt x="2575802" y="75724"/>
                  <a:pt x="2527493" y="121051"/>
                  <a:pt x="2511258" y="176804"/>
                </a:cubicBezTo>
                <a:cubicBezTo>
                  <a:pt x="2495023" y="232557"/>
                  <a:pt x="2498502" y="330336"/>
                  <a:pt x="2526019" y="397540"/>
                </a:cubicBezTo>
                <a:cubicBezTo>
                  <a:pt x="2553536" y="464744"/>
                  <a:pt x="2619378" y="547032"/>
                  <a:pt x="2676358" y="580030"/>
                </a:cubicBezTo>
                <a:cubicBezTo>
                  <a:pt x="2733338" y="613028"/>
                  <a:pt x="2821864" y="618814"/>
                  <a:pt x="2867902" y="595531"/>
                </a:cubicBezTo>
                <a:cubicBezTo>
                  <a:pt x="2913940" y="572248"/>
                  <a:pt x="2943758" y="495553"/>
                  <a:pt x="2952584" y="440329"/>
                </a:cubicBezTo>
                <a:cubicBezTo>
                  <a:pt x="2961410" y="385106"/>
                  <a:pt x="2941497" y="319223"/>
                  <a:pt x="2920860" y="264190"/>
                </a:cubicBezTo>
                <a:cubicBezTo>
                  <a:pt x="2900223" y="209157"/>
                  <a:pt x="2846581" y="134132"/>
                  <a:pt x="2797009" y="100604"/>
                </a:cubicBezTo>
                <a:cubicBezTo>
                  <a:pt x="2759830" y="75458"/>
                  <a:pt x="2707569" y="59749"/>
                  <a:pt x="2663670" y="58823"/>
                </a:cubicBezTo>
                <a:close/>
                <a:moveTo>
                  <a:pt x="2682678" y="3"/>
                </a:moveTo>
                <a:cubicBezTo>
                  <a:pt x="2767970" y="-497"/>
                  <a:pt x="2854718" y="60723"/>
                  <a:pt x="2923471" y="142575"/>
                </a:cubicBezTo>
                <a:cubicBezTo>
                  <a:pt x="3002047" y="236119"/>
                  <a:pt x="3103203" y="462238"/>
                  <a:pt x="2929693" y="620830"/>
                </a:cubicBezTo>
                <a:lnTo>
                  <a:pt x="1881717" y="1093820"/>
                </a:lnTo>
                <a:lnTo>
                  <a:pt x="2714245" y="3240085"/>
                </a:lnTo>
                <a:lnTo>
                  <a:pt x="2576681" y="3206632"/>
                </a:lnTo>
                <a:lnTo>
                  <a:pt x="1725719" y="1367330"/>
                </a:lnTo>
                <a:cubicBezTo>
                  <a:pt x="1700833" y="1353391"/>
                  <a:pt x="1670187" y="2638239"/>
                  <a:pt x="1645301" y="2624300"/>
                </a:cubicBezTo>
                <a:cubicBezTo>
                  <a:pt x="1620415" y="2615937"/>
                  <a:pt x="1578938" y="2682533"/>
                  <a:pt x="1554052" y="2674170"/>
                </a:cubicBezTo>
                <a:cubicBezTo>
                  <a:pt x="1515571" y="2609122"/>
                  <a:pt x="1595068" y="1531189"/>
                  <a:pt x="1556587" y="1466141"/>
                </a:cubicBezTo>
                <a:lnTo>
                  <a:pt x="781896" y="3138487"/>
                </a:lnTo>
                <a:lnTo>
                  <a:pt x="629354" y="3161718"/>
                </a:lnTo>
                <a:lnTo>
                  <a:pt x="1402202" y="1209047"/>
                </a:lnTo>
                <a:lnTo>
                  <a:pt x="736272" y="1504240"/>
                </a:lnTo>
                <a:cubicBezTo>
                  <a:pt x="733046" y="1505789"/>
                  <a:pt x="723368" y="1506718"/>
                  <a:pt x="720142" y="1508267"/>
                </a:cubicBezTo>
                <a:cubicBezTo>
                  <a:pt x="712538" y="1484416"/>
                  <a:pt x="631889" y="1491850"/>
                  <a:pt x="624285" y="1467999"/>
                </a:cubicBezTo>
                <a:lnTo>
                  <a:pt x="164586" y="1686064"/>
                </a:lnTo>
                <a:cubicBezTo>
                  <a:pt x="63199" y="1675842"/>
                  <a:pt x="-40493" y="1492779"/>
                  <a:pt x="15961" y="1407288"/>
                </a:cubicBezTo>
                <a:lnTo>
                  <a:pt x="503081" y="1173116"/>
                </a:lnTo>
                <a:cubicBezTo>
                  <a:pt x="515985" y="1137185"/>
                  <a:pt x="529119" y="1101564"/>
                  <a:pt x="542023" y="1065633"/>
                </a:cubicBezTo>
                <a:lnTo>
                  <a:pt x="1177998" y="772608"/>
                </a:lnTo>
                <a:lnTo>
                  <a:pt x="1251964" y="622379"/>
                </a:lnTo>
                <a:lnTo>
                  <a:pt x="2646270" y="4116"/>
                </a:lnTo>
                <a:cubicBezTo>
                  <a:pt x="2658338" y="1406"/>
                  <a:pt x="2670493" y="74"/>
                  <a:pt x="2682678" y="3"/>
                </a:cubicBezTo>
                <a:close/>
              </a:path>
            </a:pathLst>
          </a:custGeom>
          <a:solidFill>
            <a:srgbClr val="00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78D2FBBA-2219-162B-0ECE-C56A76D0B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250" y="2963410"/>
            <a:ext cx="271479" cy="468317"/>
          </a:xfrm>
          <a:custGeom>
            <a:avLst/>
            <a:gdLst>
              <a:gd name="T0" fmla="*/ 21735 w 2144712"/>
              <a:gd name="T1" fmla="*/ 289263 h 3756025"/>
              <a:gd name="T2" fmla="*/ 21735 w 2144712"/>
              <a:gd name="T3" fmla="*/ 303495 h 3756025"/>
              <a:gd name="T4" fmla="*/ 21576 w 2144712"/>
              <a:gd name="T5" fmla="*/ 304280 h 3756025"/>
              <a:gd name="T6" fmla="*/ 21789 w 2144712"/>
              <a:gd name="T7" fmla="*/ 306395 h 3756025"/>
              <a:gd name="T8" fmla="*/ 38399 w 2144712"/>
              <a:gd name="T9" fmla="*/ 319894 h 3756025"/>
              <a:gd name="T10" fmla="*/ 115158 w 2144712"/>
              <a:gd name="T11" fmla="*/ 319894 h 3756025"/>
              <a:gd name="T12" fmla="*/ 115067 w 2144712"/>
              <a:gd name="T13" fmla="*/ 320183 h 3756025"/>
              <a:gd name="T14" fmla="*/ 158510 w 2144712"/>
              <a:gd name="T15" fmla="*/ 320183 h 3756025"/>
              <a:gd name="T16" fmla="*/ 158145 w 2144712"/>
              <a:gd name="T17" fmla="*/ 319343 h 3756025"/>
              <a:gd name="T18" fmla="*/ 155836 w 2144712"/>
              <a:gd name="T19" fmla="*/ 308420 h 3756025"/>
              <a:gd name="T20" fmla="*/ 155900 w 2144712"/>
              <a:gd name="T21" fmla="*/ 306524 h 3756025"/>
              <a:gd name="T22" fmla="*/ 155766 w 2144712"/>
              <a:gd name="T23" fmla="*/ 305590 h 3756025"/>
              <a:gd name="T24" fmla="*/ 156031 w 2144712"/>
              <a:gd name="T25" fmla="*/ 302669 h 3756025"/>
              <a:gd name="T26" fmla="*/ 156210 w 2144712"/>
              <a:gd name="T27" fmla="*/ 297368 h 3756025"/>
              <a:gd name="T28" fmla="*/ 158418 w 2144712"/>
              <a:gd name="T29" fmla="*/ 289263 h 3756025"/>
              <a:gd name="T30" fmla="*/ 21735 w 2144712"/>
              <a:gd name="T31" fmla="*/ 289263 h 3756025"/>
              <a:gd name="T32" fmla="*/ 122584 w 2144712"/>
              <a:gd name="T33" fmla="*/ 59240 h 3756025"/>
              <a:gd name="T34" fmla="*/ 122584 w 2144712"/>
              <a:gd name="T35" fmla="*/ 196864 h 3756025"/>
              <a:gd name="T36" fmla="*/ 119423 w 2144712"/>
              <a:gd name="T37" fmla="*/ 204475 h 3756025"/>
              <a:gd name="T38" fmla="*/ 118011 w 2144712"/>
              <a:gd name="T39" fmla="*/ 205424 h 3756025"/>
              <a:gd name="T40" fmla="*/ 44306 w 2144712"/>
              <a:gd name="T41" fmla="*/ 267735 h 3756025"/>
              <a:gd name="T42" fmla="*/ 171560 w 2144712"/>
              <a:gd name="T43" fmla="*/ 267735 h 3756025"/>
              <a:gd name="T44" fmla="*/ 171560 w 2144712"/>
              <a:gd name="T45" fmla="*/ 59240 h 3756025"/>
              <a:gd name="T46" fmla="*/ 122584 w 2144712"/>
              <a:gd name="T47" fmla="*/ 59240 h 3756025"/>
              <a:gd name="T48" fmla="*/ 111789 w 2144712"/>
              <a:gd name="T49" fmla="*/ 0 h 3756025"/>
              <a:gd name="T50" fmla="*/ 122584 w 2144712"/>
              <a:gd name="T51" fmla="*/ 10764 h 3756025"/>
              <a:gd name="T52" fmla="*/ 122584 w 2144712"/>
              <a:gd name="T53" fmla="*/ 37711 h 3756025"/>
              <a:gd name="T54" fmla="*/ 181920 w 2144712"/>
              <a:gd name="T55" fmla="*/ 37711 h 3756025"/>
              <a:gd name="T56" fmla="*/ 182138 w 2144712"/>
              <a:gd name="T57" fmla="*/ 37755 h 3756025"/>
              <a:gd name="T58" fmla="*/ 182354 w 2144712"/>
              <a:gd name="T59" fmla="*/ 37711 h 3756025"/>
              <a:gd name="T60" fmla="*/ 193149 w 2144712"/>
              <a:gd name="T61" fmla="*/ 48476 h 3756025"/>
              <a:gd name="T62" fmla="*/ 193149 w 2144712"/>
              <a:gd name="T63" fmla="*/ 277783 h 3756025"/>
              <a:gd name="T64" fmla="*/ 193295 w 2144712"/>
              <a:gd name="T65" fmla="*/ 278499 h 3756025"/>
              <a:gd name="T66" fmla="*/ 186702 w 2144712"/>
              <a:gd name="T67" fmla="*/ 288417 h 3756025"/>
              <a:gd name="T68" fmla="*/ 186271 w 2144712"/>
              <a:gd name="T69" fmla="*/ 288504 h 3756025"/>
              <a:gd name="T70" fmla="*/ 183270 w 2144712"/>
              <a:gd name="T71" fmla="*/ 290329 h 3756025"/>
              <a:gd name="T72" fmla="*/ 180689 w 2144712"/>
              <a:gd name="T73" fmla="*/ 292586 h 3756025"/>
              <a:gd name="T74" fmla="*/ 174892 w 2144712"/>
              <a:gd name="T75" fmla="*/ 304290 h 3756025"/>
              <a:gd name="T76" fmla="*/ 180109 w 2144712"/>
              <a:gd name="T77" fmla="*/ 316860 h 3756025"/>
              <a:gd name="T78" fmla="*/ 189672 w 2144712"/>
              <a:gd name="T79" fmla="*/ 321050 h 3756025"/>
              <a:gd name="T80" fmla="*/ 190285 w 2144712"/>
              <a:gd name="T81" fmla="*/ 321707 h 3756025"/>
              <a:gd name="T82" fmla="*/ 191830 w 2144712"/>
              <a:gd name="T83" fmla="*/ 322641 h 3756025"/>
              <a:gd name="T84" fmla="*/ 195758 w 2144712"/>
              <a:gd name="T85" fmla="*/ 330947 h 3756025"/>
              <a:gd name="T86" fmla="*/ 184963 w 2144712"/>
              <a:gd name="T87" fmla="*/ 341712 h 3756025"/>
              <a:gd name="T88" fmla="*/ 84360 w 2144712"/>
              <a:gd name="T89" fmla="*/ 341712 h 3756025"/>
              <a:gd name="T90" fmla="*/ 82446 w 2144712"/>
              <a:gd name="T91" fmla="*/ 341856 h 3756025"/>
              <a:gd name="T92" fmla="*/ 35357 w 2144712"/>
              <a:gd name="T93" fmla="*/ 341856 h 3756025"/>
              <a:gd name="T94" fmla="*/ 0 w 2144712"/>
              <a:gd name="T95" fmla="*/ 306600 h 3756025"/>
              <a:gd name="T96" fmla="*/ 0 w 2144712"/>
              <a:gd name="T97" fmla="*/ 293020 h 3756025"/>
              <a:gd name="T98" fmla="*/ 145 w 2144712"/>
              <a:gd name="T99" fmla="*/ 291875 h 3756025"/>
              <a:gd name="T100" fmla="*/ 145 w 2144712"/>
              <a:gd name="T101" fmla="*/ 96011 h 3756025"/>
              <a:gd name="T102" fmla="*/ 993 w 2144712"/>
              <a:gd name="T103" fmla="*/ 91822 h 3756025"/>
              <a:gd name="T104" fmla="*/ 1457 w 2144712"/>
              <a:gd name="T105" fmla="*/ 91137 h 3756025"/>
              <a:gd name="T106" fmla="*/ 1460 w 2144712"/>
              <a:gd name="T107" fmla="*/ 91123 h 3756025"/>
              <a:gd name="T108" fmla="*/ 1497 w 2144712"/>
              <a:gd name="T109" fmla="*/ 91075 h 3756025"/>
              <a:gd name="T110" fmla="*/ 3306 w 2144712"/>
              <a:gd name="T111" fmla="*/ 88400 h 3756025"/>
              <a:gd name="T112" fmla="*/ 3968 w 2144712"/>
              <a:gd name="T113" fmla="*/ 87955 h 3756025"/>
              <a:gd name="T114" fmla="*/ 4117 w 2144712"/>
              <a:gd name="T115" fmla="*/ 87768 h 3756025"/>
              <a:gd name="T116" fmla="*/ 104092 w 2144712"/>
              <a:gd name="T117" fmla="*/ 3248 h 3756025"/>
              <a:gd name="T118" fmla="*/ 104156 w 2144712"/>
              <a:gd name="T119" fmla="*/ 3153 h 3756025"/>
              <a:gd name="T120" fmla="*/ 111789 w 2144712"/>
              <a:gd name="T121" fmla="*/ 0 h 37560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144712"/>
              <a:gd name="T184" fmla="*/ 0 h 3756025"/>
              <a:gd name="T185" fmla="*/ 2144712 w 2144712"/>
              <a:gd name="T186" fmla="*/ 3756025 h 37560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144712" h="3756025">
                <a:moveTo>
                  <a:pt x="238124" y="3178176"/>
                </a:moveTo>
                <a:lnTo>
                  <a:pt x="238124" y="3334544"/>
                </a:lnTo>
                <a:lnTo>
                  <a:pt x="236381" y="3343175"/>
                </a:lnTo>
                <a:lnTo>
                  <a:pt x="238724" y="3366409"/>
                </a:lnTo>
                <a:cubicBezTo>
                  <a:pt x="256044" y="3451053"/>
                  <a:pt x="330937" y="3514725"/>
                  <a:pt x="420702" y="3514725"/>
                </a:cubicBezTo>
                <a:lnTo>
                  <a:pt x="1261661" y="3514725"/>
                </a:lnTo>
                <a:lnTo>
                  <a:pt x="1260675" y="3517900"/>
                </a:lnTo>
                <a:lnTo>
                  <a:pt x="1736630" y="3517900"/>
                </a:lnTo>
                <a:lnTo>
                  <a:pt x="1732623" y="3508669"/>
                </a:lnTo>
                <a:cubicBezTo>
                  <a:pt x="1719301" y="3469543"/>
                  <a:pt x="1710866" y="3429217"/>
                  <a:pt x="1707329" y="3388656"/>
                </a:cubicBezTo>
                <a:lnTo>
                  <a:pt x="1708033" y="3367824"/>
                </a:lnTo>
                <a:lnTo>
                  <a:pt x="1706562" y="3357563"/>
                </a:lnTo>
                <a:lnTo>
                  <a:pt x="1709462" y="3325469"/>
                </a:lnTo>
                <a:lnTo>
                  <a:pt x="1711428" y="3267229"/>
                </a:lnTo>
                <a:lnTo>
                  <a:pt x="1735622" y="3178176"/>
                </a:lnTo>
                <a:lnTo>
                  <a:pt x="238124" y="3178176"/>
                </a:lnTo>
                <a:close/>
                <a:moveTo>
                  <a:pt x="1343024" y="650876"/>
                </a:moveTo>
                <a:lnTo>
                  <a:pt x="1343024" y="2162969"/>
                </a:lnTo>
                <a:cubicBezTo>
                  <a:pt x="1343024" y="2195628"/>
                  <a:pt x="1329786" y="2225195"/>
                  <a:pt x="1308384" y="2246598"/>
                </a:cubicBezTo>
                <a:lnTo>
                  <a:pt x="1292927" y="2257019"/>
                </a:lnTo>
                <a:lnTo>
                  <a:pt x="485423" y="2941638"/>
                </a:lnTo>
                <a:lnTo>
                  <a:pt x="1879599" y="2941638"/>
                </a:lnTo>
                <a:lnTo>
                  <a:pt x="1879599" y="650876"/>
                </a:lnTo>
                <a:lnTo>
                  <a:pt x="1343024" y="650876"/>
                </a:lnTo>
                <a:close/>
                <a:moveTo>
                  <a:pt x="1224755" y="0"/>
                </a:moveTo>
                <a:cubicBezTo>
                  <a:pt x="1290073" y="0"/>
                  <a:pt x="1343024" y="52951"/>
                  <a:pt x="1343024" y="118269"/>
                </a:cubicBezTo>
                <a:lnTo>
                  <a:pt x="1343024" y="414338"/>
                </a:lnTo>
                <a:lnTo>
                  <a:pt x="1993105" y="414338"/>
                </a:lnTo>
                <a:lnTo>
                  <a:pt x="1995487" y="414819"/>
                </a:lnTo>
                <a:lnTo>
                  <a:pt x="1997868" y="414338"/>
                </a:lnTo>
                <a:cubicBezTo>
                  <a:pt x="2063186" y="414338"/>
                  <a:pt x="2116137" y="467289"/>
                  <a:pt x="2116137" y="532607"/>
                </a:cubicBezTo>
                <a:lnTo>
                  <a:pt x="2116137" y="3052047"/>
                </a:lnTo>
                <a:lnTo>
                  <a:pt x="2117724" y="3059907"/>
                </a:lnTo>
                <a:cubicBezTo>
                  <a:pt x="2117724" y="3108896"/>
                  <a:pt x="2087939" y="3150928"/>
                  <a:pt x="2045491" y="3168882"/>
                </a:cubicBezTo>
                <a:lnTo>
                  <a:pt x="2040773" y="3169835"/>
                </a:lnTo>
                <a:lnTo>
                  <a:pt x="2007890" y="3189883"/>
                </a:lnTo>
                <a:cubicBezTo>
                  <a:pt x="1996777" y="3197424"/>
                  <a:pt x="1986756" y="3205560"/>
                  <a:pt x="1979612" y="3214688"/>
                </a:cubicBezTo>
                <a:cubicBezTo>
                  <a:pt x="1951037" y="3251200"/>
                  <a:pt x="1917699" y="3298825"/>
                  <a:pt x="1916112" y="3343275"/>
                </a:cubicBezTo>
                <a:cubicBezTo>
                  <a:pt x="1914524" y="3387725"/>
                  <a:pt x="1946275" y="3451225"/>
                  <a:pt x="1973262" y="3481388"/>
                </a:cubicBezTo>
                <a:cubicBezTo>
                  <a:pt x="2000250" y="3511550"/>
                  <a:pt x="2052637" y="3503613"/>
                  <a:pt x="2078037" y="3527425"/>
                </a:cubicBezTo>
                <a:lnTo>
                  <a:pt x="2084757" y="3534644"/>
                </a:lnTo>
                <a:lnTo>
                  <a:pt x="2101673" y="3544907"/>
                </a:lnTo>
                <a:cubicBezTo>
                  <a:pt x="2127958" y="3566600"/>
                  <a:pt x="2144712" y="3599428"/>
                  <a:pt x="2144712" y="3636169"/>
                </a:cubicBezTo>
                <a:cubicBezTo>
                  <a:pt x="2144712" y="3701487"/>
                  <a:pt x="2091761" y="3754438"/>
                  <a:pt x="2026443" y="3754438"/>
                </a:cubicBezTo>
                <a:lnTo>
                  <a:pt x="924249" y="3754438"/>
                </a:lnTo>
                <a:lnTo>
                  <a:pt x="903273" y="3756025"/>
                </a:lnTo>
                <a:lnTo>
                  <a:pt x="387365" y="3756025"/>
                </a:lnTo>
                <a:cubicBezTo>
                  <a:pt x="173429" y="3756025"/>
                  <a:pt x="0" y="3582596"/>
                  <a:pt x="0" y="3368660"/>
                </a:cubicBezTo>
                <a:lnTo>
                  <a:pt x="0" y="3219465"/>
                </a:lnTo>
                <a:lnTo>
                  <a:pt x="1586" y="3206875"/>
                </a:lnTo>
                <a:lnTo>
                  <a:pt x="1586" y="1054894"/>
                </a:lnTo>
                <a:cubicBezTo>
                  <a:pt x="1586" y="1038565"/>
                  <a:pt x="4895" y="1023008"/>
                  <a:pt x="10880" y="1008859"/>
                </a:cubicBezTo>
                <a:lnTo>
                  <a:pt x="15953" y="1001334"/>
                </a:lnTo>
                <a:lnTo>
                  <a:pt x="15997" y="1001179"/>
                </a:lnTo>
                <a:lnTo>
                  <a:pt x="16411" y="1000655"/>
                </a:lnTo>
                <a:lnTo>
                  <a:pt x="36226" y="971265"/>
                </a:lnTo>
                <a:lnTo>
                  <a:pt x="43475" y="966378"/>
                </a:lnTo>
                <a:lnTo>
                  <a:pt x="45100" y="964320"/>
                </a:lnTo>
                <a:lnTo>
                  <a:pt x="1140426" y="35680"/>
                </a:lnTo>
                <a:lnTo>
                  <a:pt x="1141127" y="34640"/>
                </a:lnTo>
                <a:cubicBezTo>
                  <a:pt x="1162529" y="13238"/>
                  <a:pt x="1192096" y="0"/>
                  <a:pt x="1224755" y="0"/>
                </a:cubicBezTo>
                <a:close/>
              </a:path>
            </a:pathLst>
          </a:custGeom>
          <a:solidFill>
            <a:srgbClr val="00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4" name="Freeform 69">
            <a:extLst>
              <a:ext uri="{FF2B5EF4-FFF2-40B4-BE49-F238E27FC236}">
                <a16:creationId xmlns:a16="http://schemas.microsoft.com/office/drawing/2014/main" id="{EE10F939-1D4A-2E42-9562-7AFD4A3BCFA7}"/>
              </a:ext>
            </a:extLst>
          </p:cNvPr>
          <p:cNvSpPr/>
          <p:nvPr/>
        </p:nvSpPr>
        <p:spPr>
          <a:xfrm>
            <a:off x="229264" y="4398588"/>
            <a:ext cx="336564" cy="440931"/>
          </a:xfrm>
          <a:custGeom>
            <a:avLst/>
            <a:gdLst>
              <a:gd name="connsiteX0" fmla="*/ 679290 w 1370978"/>
              <a:gd name="connsiteY0" fmla="*/ 675807 h 1786071"/>
              <a:gd name="connsiteX1" fmla="*/ 719771 w 1370978"/>
              <a:gd name="connsiteY1" fmla="*/ 718918 h 1786071"/>
              <a:gd name="connsiteX2" fmla="*/ 730984 w 1370978"/>
              <a:gd name="connsiteY2" fmla="*/ 993625 h 1786071"/>
              <a:gd name="connsiteX3" fmla="*/ 767695 w 1370978"/>
              <a:gd name="connsiteY3" fmla="*/ 1018376 h 1786071"/>
              <a:gd name="connsiteX4" fmla="*/ 804599 w 1370978"/>
              <a:gd name="connsiteY4" fmla="*/ 1107471 h 1786071"/>
              <a:gd name="connsiteX5" fmla="*/ 678599 w 1370978"/>
              <a:gd name="connsiteY5" fmla="*/ 1233471 h 1786071"/>
              <a:gd name="connsiteX6" fmla="*/ 552599 w 1370978"/>
              <a:gd name="connsiteY6" fmla="*/ 1107471 h 1786071"/>
              <a:gd name="connsiteX7" fmla="*/ 589503 w 1370978"/>
              <a:gd name="connsiteY7" fmla="*/ 1018376 h 1786071"/>
              <a:gd name="connsiteX8" fmla="*/ 623160 w 1370978"/>
              <a:gd name="connsiteY8" fmla="*/ 995684 h 1786071"/>
              <a:gd name="connsiteX9" fmla="*/ 637221 w 1370978"/>
              <a:gd name="connsiteY9" fmla="*/ 715742 h 1786071"/>
              <a:gd name="connsiteX10" fmla="*/ 679290 w 1370978"/>
              <a:gd name="connsiteY10" fmla="*/ 675807 h 1786071"/>
              <a:gd name="connsiteX11" fmla="*/ 678600 w 1370978"/>
              <a:gd name="connsiteY11" fmla="*/ 585471 h 1786071"/>
              <a:gd name="connsiteX12" fmla="*/ 156600 w 1370978"/>
              <a:gd name="connsiteY12" fmla="*/ 1107471 h 1786071"/>
              <a:gd name="connsiteX13" fmla="*/ 678600 w 1370978"/>
              <a:gd name="connsiteY13" fmla="*/ 1629471 h 1786071"/>
              <a:gd name="connsiteX14" fmla="*/ 1200600 w 1370978"/>
              <a:gd name="connsiteY14" fmla="*/ 1107471 h 1786071"/>
              <a:gd name="connsiteX15" fmla="*/ 678600 w 1370978"/>
              <a:gd name="connsiteY15" fmla="*/ 585471 h 1786071"/>
              <a:gd name="connsiteX16" fmla="*/ 678600 w 1370978"/>
              <a:gd name="connsiteY16" fmla="*/ 428871 h 1786071"/>
              <a:gd name="connsiteX17" fmla="*/ 1357200 w 1370978"/>
              <a:gd name="connsiteY17" fmla="*/ 1107471 h 1786071"/>
              <a:gd name="connsiteX18" fmla="*/ 678600 w 1370978"/>
              <a:gd name="connsiteY18" fmla="*/ 1786071 h 1786071"/>
              <a:gd name="connsiteX19" fmla="*/ 0 w 1370978"/>
              <a:gd name="connsiteY19" fmla="*/ 1107471 h 1786071"/>
              <a:gd name="connsiteX20" fmla="*/ 678600 w 1370978"/>
              <a:gd name="connsiteY20" fmla="*/ 428871 h 1786071"/>
              <a:gd name="connsiteX21" fmla="*/ 1212152 w 1370978"/>
              <a:gd name="connsiteY21" fmla="*/ 342031 h 1786071"/>
              <a:gd name="connsiteX22" fmla="*/ 1231959 w 1370978"/>
              <a:gd name="connsiteY22" fmla="*/ 350608 h 1786071"/>
              <a:gd name="connsiteX23" fmla="*/ 1363034 w 1370978"/>
              <a:gd name="connsiteY23" fmla="*/ 485935 h 1786071"/>
              <a:gd name="connsiteX24" fmla="*/ 1362397 w 1370978"/>
              <a:gd name="connsiteY24" fmla="*/ 525812 h 1786071"/>
              <a:gd name="connsiteX25" fmla="*/ 1281374 w 1370978"/>
              <a:gd name="connsiteY25" fmla="*/ 604289 h 1786071"/>
              <a:gd name="connsiteX26" fmla="*/ 1241497 w 1370978"/>
              <a:gd name="connsiteY26" fmla="*/ 603652 h 1786071"/>
              <a:gd name="connsiteX27" fmla="*/ 1110422 w 1370978"/>
              <a:gd name="connsiteY27" fmla="*/ 468325 h 1786071"/>
              <a:gd name="connsiteX28" fmla="*/ 1111059 w 1370978"/>
              <a:gd name="connsiteY28" fmla="*/ 428448 h 1786071"/>
              <a:gd name="connsiteX29" fmla="*/ 1192082 w 1370978"/>
              <a:gd name="connsiteY29" fmla="*/ 349971 h 1786071"/>
              <a:gd name="connsiteX30" fmla="*/ 1212152 w 1370978"/>
              <a:gd name="connsiteY30" fmla="*/ 342031 h 1786071"/>
              <a:gd name="connsiteX31" fmla="*/ 472832 w 1370978"/>
              <a:gd name="connsiteY31" fmla="*/ 0 h 1786071"/>
              <a:gd name="connsiteX32" fmla="*/ 885630 w 1370978"/>
              <a:gd name="connsiteY32" fmla="*/ 0 h 1786071"/>
              <a:gd name="connsiteX33" fmla="*/ 952831 w 1370978"/>
              <a:gd name="connsiteY33" fmla="*/ 67201 h 1786071"/>
              <a:gd name="connsiteX34" fmla="*/ 952831 w 1370978"/>
              <a:gd name="connsiteY34" fmla="*/ 202649 h 1786071"/>
              <a:gd name="connsiteX35" fmla="*/ 885630 w 1370978"/>
              <a:gd name="connsiteY35" fmla="*/ 269850 h 1786071"/>
              <a:gd name="connsiteX36" fmla="*/ 817491 w 1370978"/>
              <a:gd name="connsiteY36" fmla="*/ 269850 h 1786071"/>
              <a:gd name="connsiteX37" fmla="*/ 817491 w 1370978"/>
              <a:gd name="connsiteY37" fmla="*/ 296881 h 1786071"/>
              <a:gd name="connsiteX38" fmla="*/ 772515 w 1370978"/>
              <a:gd name="connsiteY38" fmla="*/ 341857 h 1786071"/>
              <a:gd name="connsiteX39" fmla="*/ 592467 w 1370978"/>
              <a:gd name="connsiteY39" fmla="*/ 341857 h 1786071"/>
              <a:gd name="connsiteX40" fmla="*/ 547491 w 1370978"/>
              <a:gd name="connsiteY40" fmla="*/ 296881 h 1786071"/>
              <a:gd name="connsiteX41" fmla="*/ 547491 w 1370978"/>
              <a:gd name="connsiteY41" fmla="*/ 269850 h 1786071"/>
              <a:gd name="connsiteX42" fmla="*/ 472832 w 1370978"/>
              <a:gd name="connsiteY42" fmla="*/ 269850 h 1786071"/>
              <a:gd name="connsiteX43" fmla="*/ 405631 w 1370978"/>
              <a:gd name="connsiteY43" fmla="*/ 202649 h 1786071"/>
              <a:gd name="connsiteX44" fmla="*/ 405631 w 1370978"/>
              <a:gd name="connsiteY44" fmla="*/ 67201 h 1786071"/>
              <a:gd name="connsiteX45" fmla="*/ 472832 w 1370978"/>
              <a:gd name="connsiteY45" fmla="*/ 0 h 17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70978" h="1786071">
                <a:moveTo>
                  <a:pt x="679290" y="675807"/>
                </a:moveTo>
                <a:cubicBezTo>
                  <a:pt x="696224" y="676816"/>
                  <a:pt x="712892" y="691666"/>
                  <a:pt x="719771" y="718918"/>
                </a:cubicBezTo>
                <a:lnTo>
                  <a:pt x="730984" y="993625"/>
                </a:lnTo>
                <a:lnTo>
                  <a:pt x="767695" y="1018376"/>
                </a:lnTo>
                <a:cubicBezTo>
                  <a:pt x="790496" y="1041177"/>
                  <a:pt x="804599" y="1072677"/>
                  <a:pt x="804599" y="1107471"/>
                </a:cubicBezTo>
                <a:cubicBezTo>
                  <a:pt x="804599" y="1177059"/>
                  <a:pt x="748187" y="1233471"/>
                  <a:pt x="678599" y="1233471"/>
                </a:cubicBezTo>
                <a:cubicBezTo>
                  <a:pt x="609011" y="1233471"/>
                  <a:pt x="552599" y="1177059"/>
                  <a:pt x="552599" y="1107471"/>
                </a:cubicBezTo>
                <a:cubicBezTo>
                  <a:pt x="552599" y="1072677"/>
                  <a:pt x="566702" y="1041177"/>
                  <a:pt x="589503" y="1018376"/>
                </a:cubicBezTo>
                <a:lnTo>
                  <a:pt x="623160" y="995684"/>
                </a:lnTo>
                <a:lnTo>
                  <a:pt x="637221" y="715742"/>
                </a:lnTo>
                <a:cubicBezTo>
                  <a:pt x="645159" y="687630"/>
                  <a:pt x="662357" y="674798"/>
                  <a:pt x="679290" y="675807"/>
                </a:cubicBezTo>
                <a:close/>
                <a:moveTo>
                  <a:pt x="678600" y="585471"/>
                </a:moveTo>
                <a:cubicBezTo>
                  <a:pt x="390307" y="585471"/>
                  <a:pt x="156600" y="819178"/>
                  <a:pt x="156600" y="1107471"/>
                </a:cubicBezTo>
                <a:cubicBezTo>
                  <a:pt x="156600" y="1395764"/>
                  <a:pt x="390307" y="1629471"/>
                  <a:pt x="678600" y="1629471"/>
                </a:cubicBezTo>
                <a:cubicBezTo>
                  <a:pt x="966893" y="1629471"/>
                  <a:pt x="1200600" y="1395764"/>
                  <a:pt x="1200600" y="1107471"/>
                </a:cubicBezTo>
                <a:cubicBezTo>
                  <a:pt x="1200600" y="819178"/>
                  <a:pt x="966893" y="585471"/>
                  <a:pt x="678600" y="585471"/>
                </a:cubicBezTo>
                <a:close/>
                <a:moveTo>
                  <a:pt x="678600" y="428871"/>
                </a:moveTo>
                <a:cubicBezTo>
                  <a:pt x="1053380" y="428871"/>
                  <a:pt x="1357200" y="732691"/>
                  <a:pt x="1357200" y="1107471"/>
                </a:cubicBezTo>
                <a:cubicBezTo>
                  <a:pt x="1357200" y="1482251"/>
                  <a:pt x="1053380" y="1786071"/>
                  <a:pt x="678600" y="1786071"/>
                </a:cubicBezTo>
                <a:cubicBezTo>
                  <a:pt x="303820" y="1786071"/>
                  <a:pt x="0" y="1482251"/>
                  <a:pt x="0" y="1107471"/>
                </a:cubicBezTo>
                <a:cubicBezTo>
                  <a:pt x="0" y="732691"/>
                  <a:pt x="303820" y="428871"/>
                  <a:pt x="678600" y="428871"/>
                </a:cubicBezTo>
                <a:close/>
                <a:moveTo>
                  <a:pt x="1212152" y="342031"/>
                </a:moveTo>
                <a:cubicBezTo>
                  <a:pt x="1219369" y="342146"/>
                  <a:pt x="1226541" y="345014"/>
                  <a:pt x="1231959" y="350608"/>
                </a:cubicBezTo>
                <a:lnTo>
                  <a:pt x="1363034" y="485935"/>
                </a:lnTo>
                <a:cubicBezTo>
                  <a:pt x="1373870" y="497122"/>
                  <a:pt x="1373585" y="514976"/>
                  <a:pt x="1362397" y="525812"/>
                </a:cubicBezTo>
                <a:lnTo>
                  <a:pt x="1281374" y="604289"/>
                </a:lnTo>
                <a:cubicBezTo>
                  <a:pt x="1270186" y="615125"/>
                  <a:pt x="1252333" y="614840"/>
                  <a:pt x="1241497" y="603652"/>
                </a:cubicBezTo>
                <a:lnTo>
                  <a:pt x="1110422" y="468325"/>
                </a:lnTo>
                <a:cubicBezTo>
                  <a:pt x="1099586" y="457138"/>
                  <a:pt x="1099871" y="439284"/>
                  <a:pt x="1111059" y="428448"/>
                </a:cubicBezTo>
                <a:lnTo>
                  <a:pt x="1192082" y="349971"/>
                </a:lnTo>
                <a:cubicBezTo>
                  <a:pt x="1197676" y="344553"/>
                  <a:pt x="1204936" y="341916"/>
                  <a:pt x="1212152" y="342031"/>
                </a:cubicBezTo>
                <a:close/>
                <a:moveTo>
                  <a:pt x="472832" y="0"/>
                </a:moveTo>
                <a:lnTo>
                  <a:pt x="885630" y="0"/>
                </a:lnTo>
                <a:cubicBezTo>
                  <a:pt x="922744" y="0"/>
                  <a:pt x="952831" y="30087"/>
                  <a:pt x="952831" y="67201"/>
                </a:cubicBezTo>
                <a:lnTo>
                  <a:pt x="952831" y="202649"/>
                </a:lnTo>
                <a:cubicBezTo>
                  <a:pt x="952831" y="239763"/>
                  <a:pt x="922744" y="269850"/>
                  <a:pt x="885630" y="269850"/>
                </a:cubicBezTo>
                <a:lnTo>
                  <a:pt x="817491" y="269850"/>
                </a:lnTo>
                <a:lnTo>
                  <a:pt x="817491" y="296881"/>
                </a:lnTo>
                <a:cubicBezTo>
                  <a:pt x="817491" y="321721"/>
                  <a:pt x="797355" y="341857"/>
                  <a:pt x="772515" y="341857"/>
                </a:cubicBezTo>
                <a:lnTo>
                  <a:pt x="592467" y="341857"/>
                </a:lnTo>
                <a:cubicBezTo>
                  <a:pt x="567627" y="341857"/>
                  <a:pt x="547491" y="321721"/>
                  <a:pt x="547491" y="296881"/>
                </a:cubicBezTo>
                <a:lnTo>
                  <a:pt x="547491" y="269850"/>
                </a:lnTo>
                <a:lnTo>
                  <a:pt x="472832" y="269850"/>
                </a:lnTo>
                <a:cubicBezTo>
                  <a:pt x="435718" y="269850"/>
                  <a:pt x="405631" y="239763"/>
                  <a:pt x="405631" y="202649"/>
                </a:cubicBezTo>
                <a:lnTo>
                  <a:pt x="405631" y="67201"/>
                </a:lnTo>
                <a:cubicBezTo>
                  <a:pt x="405631" y="30087"/>
                  <a:pt x="435718" y="0"/>
                  <a:pt x="472832" y="0"/>
                </a:cubicBezTo>
                <a:close/>
              </a:path>
            </a:pathLst>
          </a:custGeom>
          <a:solidFill>
            <a:srgbClr val="00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39BF9C6C-DA9E-5649-FF28-3238600FE309}"/>
              </a:ext>
            </a:extLst>
          </p:cNvPr>
          <p:cNvSpPr>
            <a:spLocks noChangeAspect="1"/>
          </p:cNvSpPr>
          <p:nvPr/>
        </p:nvSpPr>
        <p:spPr>
          <a:xfrm>
            <a:off x="198156" y="5107008"/>
            <a:ext cx="402236" cy="402236"/>
          </a:xfrm>
          <a:custGeom>
            <a:avLst/>
            <a:gdLst>
              <a:gd name="connsiteX0" fmla="*/ 1044240 w 1843200"/>
              <a:gd name="connsiteY0" fmla="*/ 1145043 h 1843200"/>
              <a:gd name="connsiteX1" fmla="*/ 993486 w 1843200"/>
              <a:gd name="connsiteY1" fmla="*/ 1177342 h 1843200"/>
              <a:gd name="connsiteX2" fmla="*/ 1000407 w 1843200"/>
              <a:gd name="connsiteY2" fmla="*/ 1218868 h 1843200"/>
              <a:gd name="connsiteX3" fmla="*/ 995793 w 1843200"/>
              <a:gd name="connsiteY3" fmla="*/ 1232710 h 1843200"/>
              <a:gd name="connsiteX4" fmla="*/ 1014249 w 1843200"/>
              <a:gd name="connsiteY4" fmla="*/ 1244245 h 1843200"/>
              <a:gd name="connsiteX5" fmla="*/ 1048854 w 1843200"/>
              <a:gd name="connsiteY5" fmla="*/ 1170421 h 1843200"/>
              <a:gd name="connsiteX6" fmla="*/ 1044240 w 1843200"/>
              <a:gd name="connsiteY6" fmla="*/ 1145043 h 1843200"/>
              <a:gd name="connsiteX7" fmla="*/ 1686477 w 1843200"/>
              <a:gd name="connsiteY7" fmla="*/ 1130192 h 1843200"/>
              <a:gd name="connsiteX8" fmla="*/ 1657351 w 1843200"/>
              <a:gd name="connsiteY8" fmla="*/ 1135815 h 1843200"/>
              <a:gd name="connsiteX9" fmla="*/ 1590447 w 1843200"/>
              <a:gd name="connsiteY9" fmla="*/ 1195798 h 1843200"/>
              <a:gd name="connsiteX10" fmla="*/ 1530464 w 1843200"/>
              <a:gd name="connsiteY10" fmla="*/ 1214254 h 1843200"/>
              <a:gd name="connsiteX11" fmla="*/ 1546614 w 1843200"/>
              <a:gd name="connsiteY11" fmla="*/ 1306535 h 1843200"/>
              <a:gd name="connsiteX12" fmla="*/ 1542000 w 1843200"/>
              <a:gd name="connsiteY12" fmla="*/ 1320377 h 1843200"/>
              <a:gd name="connsiteX13" fmla="*/ 1558149 w 1843200"/>
              <a:gd name="connsiteY13" fmla="*/ 1338833 h 1843200"/>
              <a:gd name="connsiteX14" fmla="*/ 1659658 w 1843200"/>
              <a:gd name="connsiteY14" fmla="*/ 1313456 h 1843200"/>
              <a:gd name="connsiteX15" fmla="*/ 1705798 w 1843200"/>
              <a:gd name="connsiteY15" fmla="*/ 1331912 h 1843200"/>
              <a:gd name="connsiteX16" fmla="*/ 1717334 w 1843200"/>
              <a:gd name="connsiteY16" fmla="*/ 1322684 h 1843200"/>
              <a:gd name="connsiteX17" fmla="*/ 1726562 w 1843200"/>
              <a:gd name="connsiteY17" fmla="*/ 1348061 h 1843200"/>
              <a:gd name="connsiteX18" fmla="*/ 1727802 w 1843200"/>
              <a:gd name="connsiteY18" fmla="*/ 1348820 h 1843200"/>
              <a:gd name="connsiteX19" fmla="*/ 1762484 w 1843200"/>
              <a:gd name="connsiteY19" fmla="*/ 1276825 h 1843200"/>
              <a:gd name="connsiteX20" fmla="*/ 1790622 w 1843200"/>
              <a:gd name="connsiteY20" fmla="*/ 1199946 h 1843200"/>
              <a:gd name="connsiteX21" fmla="*/ 1781930 w 1843200"/>
              <a:gd name="connsiteY21" fmla="*/ 1193491 h 1843200"/>
              <a:gd name="connsiteX22" fmla="*/ 1747325 w 1843200"/>
              <a:gd name="connsiteY22" fmla="*/ 1131201 h 1843200"/>
              <a:gd name="connsiteX23" fmla="*/ 1733483 w 1843200"/>
              <a:gd name="connsiteY23" fmla="*/ 1184263 h 1843200"/>
              <a:gd name="connsiteX24" fmla="*/ 1694263 w 1843200"/>
              <a:gd name="connsiteY24" fmla="*/ 1165806 h 1843200"/>
              <a:gd name="connsiteX25" fmla="*/ 1705798 w 1843200"/>
              <a:gd name="connsiteY25" fmla="*/ 1135815 h 1843200"/>
              <a:gd name="connsiteX26" fmla="*/ 1686477 w 1843200"/>
              <a:gd name="connsiteY26" fmla="*/ 1130192 h 1843200"/>
              <a:gd name="connsiteX27" fmla="*/ 1665855 w 1843200"/>
              <a:gd name="connsiteY27" fmla="*/ 1055459 h 1843200"/>
              <a:gd name="connsiteX28" fmla="*/ 1662703 w 1843200"/>
              <a:gd name="connsiteY28" fmla="*/ 1055664 h 1843200"/>
              <a:gd name="connsiteX29" fmla="*/ 1662523 w 1843200"/>
              <a:gd name="connsiteY29" fmla="*/ 1059683 h 1843200"/>
              <a:gd name="connsiteX30" fmla="*/ 1706357 w 1843200"/>
              <a:gd name="connsiteY30" fmla="*/ 1115052 h 1843200"/>
              <a:gd name="connsiteX31" fmla="*/ 1727120 w 1843200"/>
              <a:gd name="connsiteY31" fmla="*/ 1117359 h 1843200"/>
              <a:gd name="connsiteX32" fmla="*/ 1752497 w 1843200"/>
              <a:gd name="connsiteY32" fmla="*/ 1094289 h 1843200"/>
              <a:gd name="connsiteX33" fmla="*/ 1784796 w 1843200"/>
              <a:gd name="connsiteY33" fmla="*/ 1128894 h 1843200"/>
              <a:gd name="connsiteX34" fmla="*/ 1768647 w 1843200"/>
              <a:gd name="connsiteY34" fmla="*/ 1089675 h 1843200"/>
              <a:gd name="connsiteX35" fmla="*/ 1687901 w 1843200"/>
              <a:gd name="connsiteY35" fmla="*/ 1061990 h 1843200"/>
              <a:gd name="connsiteX36" fmla="*/ 1665855 w 1843200"/>
              <a:gd name="connsiteY36" fmla="*/ 1055459 h 1843200"/>
              <a:gd name="connsiteX37" fmla="*/ 13313 w 1843200"/>
              <a:gd name="connsiteY37" fmla="*/ 1007019 h 1843200"/>
              <a:gd name="connsiteX38" fmla="*/ 13712 w 1843200"/>
              <a:gd name="connsiteY38" fmla="*/ 1014908 h 1843200"/>
              <a:gd name="connsiteX39" fmla="*/ 23010 w 1843200"/>
              <a:gd name="connsiteY39" fmla="*/ 1075833 h 1843200"/>
              <a:gd name="connsiteX40" fmla="*/ 40684 w 1843200"/>
              <a:gd name="connsiteY40" fmla="*/ 1075833 h 1843200"/>
              <a:gd name="connsiteX41" fmla="*/ 54527 w 1843200"/>
              <a:gd name="connsiteY41" fmla="*/ 1068911 h 1843200"/>
              <a:gd name="connsiteX42" fmla="*/ 55096 w 1843200"/>
              <a:gd name="connsiteY42" fmla="*/ 1068663 h 1843200"/>
              <a:gd name="connsiteX43" fmla="*/ 50451 w 1843200"/>
              <a:gd name="connsiteY43" fmla="*/ 1077146 h 1843200"/>
              <a:gd name="connsiteX44" fmla="*/ 36627 w 1843200"/>
              <a:gd name="connsiteY44" fmla="*/ 1103641 h 1843200"/>
              <a:gd name="connsiteX45" fmla="*/ 29562 w 1843200"/>
              <a:gd name="connsiteY45" fmla="*/ 1113382 h 1843200"/>
              <a:gd name="connsiteX46" fmla="*/ 50029 w 1843200"/>
              <a:gd name="connsiteY46" fmla="*/ 1192979 h 1843200"/>
              <a:gd name="connsiteX47" fmla="*/ 76145 w 1843200"/>
              <a:gd name="connsiteY47" fmla="*/ 1264334 h 1843200"/>
              <a:gd name="connsiteX48" fmla="*/ 84479 w 1843200"/>
              <a:gd name="connsiteY48" fmla="*/ 1268629 h 1843200"/>
              <a:gd name="connsiteX49" fmla="*/ 107117 w 1843200"/>
              <a:gd name="connsiteY49" fmla="*/ 1302658 h 1843200"/>
              <a:gd name="connsiteX50" fmla="*/ 101461 w 1843200"/>
              <a:gd name="connsiteY50" fmla="*/ 1319888 h 1843200"/>
              <a:gd name="connsiteX51" fmla="*/ 119146 w 1843200"/>
              <a:gd name="connsiteY51" fmla="*/ 1356599 h 1843200"/>
              <a:gd name="connsiteX52" fmla="*/ 164858 w 1843200"/>
              <a:gd name="connsiteY52" fmla="*/ 1431843 h 1843200"/>
              <a:gd name="connsiteX53" fmla="*/ 185377 w 1843200"/>
              <a:gd name="connsiteY53" fmla="*/ 1456713 h 1843200"/>
              <a:gd name="connsiteX54" fmla="*/ 219441 w 1843200"/>
              <a:gd name="connsiteY54" fmla="*/ 1425651 h 1843200"/>
              <a:gd name="connsiteX55" fmla="*/ 263995 w 1843200"/>
              <a:gd name="connsiteY55" fmla="*/ 1388018 h 1843200"/>
              <a:gd name="connsiteX56" fmla="*/ 277837 w 1843200"/>
              <a:gd name="connsiteY56" fmla="*/ 1341877 h 1843200"/>
              <a:gd name="connsiteX57" fmla="*/ 337820 w 1843200"/>
              <a:gd name="connsiteY57" fmla="*/ 1323421 h 1843200"/>
              <a:gd name="connsiteX58" fmla="*/ 397802 w 1843200"/>
              <a:gd name="connsiteY58" fmla="*/ 1208070 h 1843200"/>
              <a:gd name="connsiteX59" fmla="*/ 296293 w 1843200"/>
              <a:gd name="connsiteY59" fmla="*/ 1159622 h 1843200"/>
              <a:gd name="connsiteX60" fmla="*/ 282451 w 1843200"/>
              <a:gd name="connsiteY60" fmla="*/ 1108868 h 1843200"/>
              <a:gd name="connsiteX61" fmla="*/ 201705 w 1843200"/>
              <a:gd name="connsiteY61" fmla="*/ 1046578 h 1843200"/>
              <a:gd name="connsiteX62" fmla="*/ 84047 w 1843200"/>
              <a:gd name="connsiteY62" fmla="*/ 1037350 h 1843200"/>
              <a:gd name="connsiteX63" fmla="*/ 64923 w 1843200"/>
              <a:gd name="connsiteY63" fmla="*/ 1053247 h 1843200"/>
              <a:gd name="connsiteX64" fmla="*/ 59072 w 1843200"/>
              <a:gd name="connsiteY64" fmla="*/ 1061974 h 1843200"/>
              <a:gd name="connsiteX65" fmla="*/ 56696 w 1843200"/>
              <a:gd name="connsiteY65" fmla="*/ 1061393 h 1843200"/>
              <a:gd name="connsiteX66" fmla="*/ 26842 w 1843200"/>
              <a:gd name="connsiteY66" fmla="*/ 1055069 h 1843200"/>
              <a:gd name="connsiteX67" fmla="*/ 19921 w 1843200"/>
              <a:gd name="connsiteY67" fmla="*/ 1008929 h 1843200"/>
              <a:gd name="connsiteX68" fmla="*/ 1569278 w 1843200"/>
              <a:gd name="connsiteY68" fmla="*/ 998895 h 1843200"/>
              <a:gd name="connsiteX69" fmla="*/ 1567575 w 1843200"/>
              <a:gd name="connsiteY69" fmla="*/ 999070 h 1843200"/>
              <a:gd name="connsiteX70" fmla="*/ 1561014 w 1843200"/>
              <a:gd name="connsiteY70" fmla="*/ 1002008 h 1843200"/>
              <a:gd name="connsiteX71" fmla="*/ 1489496 w 1843200"/>
              <a:gd name="connsiteY71" fmla="*/ 1043534 h 1843200"/>
              <a:gd name="connsiteX72" fmla="*/ 1496417 w 1843200"/>
              <a:gd name="connsiteY72" fmla="*/ 1075833 h 1843200"/>
              <a:gd name="connsiteX73" fmla="*/ 1540251 w 1843200"/>
              <a:gd name="connsiteY73" fmla="*/ 1085061 h 1843200"/>
              <a:gd name="connsiteX74" fmla="*/ 1565628 w 1843200"/>
              <a:gd name="connsiteY74" fmla="*/ 1011236 h 1843200"/>
              <a:gd name="connsiteX75" fmla="*/ 1569278 w 1843200"/>
              <a:gd name="connsiteY75" fmla="*/ 998895 h 1843200"/>
              <a:gd name="connsiteX76" fmla="*/ 78150 w 1843200"/>
              <a:gd name="connsiteY76" fmla="*/ 954336 h 1843200"/>
              <a:gd name="connsiteX77" fmla="*/ 48108 w 1843200"/>
              <a:gd name="connsiteY77" fmla="*/ 963724 h 1843200"/>
              <a:gd name="connsiteX78" fmla="*/ 74395 w 1843200"/>
              <a:gd name="connsiteY78" fmla="*/ 967480 h 1843200"/>
              <a:gd name="connsiteX79" fmla="*/ 102559 w 1843200"/>
              <a:gd name="connsiteY79" fmla="*/ 976868 h 1843200"/>
              <a:gd name="connsiteX80" fmla="*/ 157010 w 1843200"/>
              <a:gd name="connsiteY80" fmla="*/ 982501 h 1843200"/>
              <a:gd name="connsiteX81" fmla="*/ 119458 w 1843200"/>
              <a:gd name="connsiteY81" fmla="*/ 967480 h 1843200"/>
              <a:gd name="connsiteX82" fmla="*/ 78150 w 1843200"/>
              <a:gd name="connsiteY82" fmla="*/ 954336 h 1843200"/>
              <a:gd name="connsiteX83" fmla="*/ 912181 w 1843200"/>
              <a:gd name="connsiteY83" fmla="*/ 655954 h 1843200"/>
              <a:gd name="connsiteX84" fmla="*/ 997541 w 1843200"/>
              <a:gd name="connsiteY84" fmla="*/ 702094 h 1843200"/>
              <a:gd name="connsiteX85" fmla="*/ 979085 w 1843200"/>
              <a:gd name="connsiteY85" fmla="*/ 725165 h 1843200"/>
              <a:gd name="connsiteX86" fmla="*/ 939866 w 1843200"/>
              <a:gd name="connsiteY86" fmla="*/ 715937 h 1843200"/>
              <a:gd name="connsiteX87" fmla="*/ 900646 w 1843200"/>
              <a:gd name="connsiteY87" fmla="*/ 722858 h 1843200"/>
              <a:gd name="connsiteX88" fmla="*/ 884497 w 1843200"/>
              <a:gd name="connsiteY88" fmla="*/ 699787 h 1843200"/>
              <a:gd name="connsiteX89" fmla="*/ 912181 w 1843200"/>
              <a:gd name="connsiteY89" fmla="*/ 655954 h 1843200"/>
              <a:gd name="connsiteX90" fmla="*/ 1085208 w 1843200"/>
              <a:gd name="connsiteY90" fmla="*/ 649033 h 1843200"/>
              <a:gd name="connsiteX91" fmla="*/ 1080594 w 1843200"/>
              <a:gd name="connsiteY91" fmla="*/ 676717 h 1843200"/>
              <a:gd name="connsiteX92" fmla="*/ 1055217 w 1843200"/>
              <a:gd name="connsiteY92" fmla="*/ 676717 h 1843200"/>
              <a:gd name="connsiteX93" fmla="*/ 1075980 w 1843200"/>
              <a:gd name="connsiteY93" fmla="*/ 702094 h 1843200"/>
              <a:gd name="connsiteX94" fmla="*/ 1085208 w 1843200"/>
              <a:gd name="connsiteY94" fmla="*/ 736700 h 1843200"/>
              <a:gd name="connsiteX95" fmla="*/ 1085208 w 1843200"/>
              <a:gd name="connsiteY95" fmla="*/ 757463 h 1843200"/>
              <a:gd name="connsiteX96" fmla="*/ 1043682 w 1843200"/>
              <a:gd name="connsiteY96" fmla="*/ 752849 h 1843200"/>
              <a:gd name="connsiteX97" fmla="*/ 1045989 w 1843200"/>
              <a:gd name="connsiteY97" fmla="*/ 752849 h 1843200"/>
              <a:gd name="connsiteX98" fmla="*/ 1036761 w 1843200"/>
              <a:gd name="connsiteY98" fmla="*/ 745928 h 1843200"/>
              <a:gd name="connsiteX99" fmla="*/ 1050603 w 1843200"/>
              <a:gd name="connsiteY99" fmla="*/ 722858 h 1843200"/>
              <a:gd name="connsiteX100" fmla="*/ 1029840 w 1843200"/>
              <a:gd name="connsiteY100" fmla="*/ 674410 h 1843200"/>
              <a:gd name="connsiteX101" fmla="*/ 1085208 w 1843200"/>
              <a:gd name="connsiteY101" fmla="*/ 649033 h 1843200"/>
              <a:gd name="connsiteX102" fmla="*/ 1756264 w 1843200"/>
              <a:gd name="connsiteY102" fmla="*/ 601399 h 1843200"/>
              <a:gd name="connsiteX103" fmla="*/ 1743130 w 1843200"/>
              <a:gd name="connsiteY103" fmla="*/ 609933 h 1843200"/>
              <a:gd name="connsiteX104" fmla="*/ 1745437 w 1843200"/>
              <a:gd name="connsiteY104" fmla="*/ 681451 h 1843200"/>
              <a:gd name="connsiteX105" fmla="*/ 1726981 w 1843200"/>
              <a:gd name="connsiteY105" fmla="*/ 729898 h 1843200"/>
              <a:gd name="connsiteX106" fmla="*/ 1678533 w 1843200"/>
              <a:gd name="connsiteY106" fmla="*/ 782960 h 1843200"/>
              <a:gd name="connsiteX107" fmla="*/ 1666998 w 1843200"/>
              <a:gd name="connsiteY107" fmla="*/ 782960 h 1843200"/>
              <a:gd name="connsiteX108" fmla="*/ 1664691 w 1843200"/>
              <a:gd name="connsiteY108" fmla="*/ 817565 h 1843200"/>
              <a:gd name="connsiteX109" fmla="*/ 1750051 w 1843200"/>
              <a:gd name="connsiteY109" fmla="*/ 766811 h 1843200"/>
              <a:gd name="connsiteX110" fmla="*/ 1747744 w 1843200"/>
              <a:gd name="connsiteY110" fmla="*/ 716056 h 1843200"/>
              <a:gd name="connsiteX111" fmla="*/ 1775428 w 1843200"/>
              <a:gd name="connsiteY111" fmla="*/ 690679 h 1843200"/>
              <a:gd name="connsiteX112" fmla="*/ 1759076 w 1843200"/>
              <a:gd name="connsiteY112" fmla="*/ 674952 h 1843200"/>
              <a:gd name="connsiteX113" fmla="*/ 1768507 w 1843200"/>
              <a:gd name="connsiteY113" fmla="*/ 609933 h 1843200"/>
              <a:gd name="connsiteX114" fmla="*/ 1756264 w 1843200"/>
              <a:gd name="connsiteY114" fmla="*/ 601399 h 1843200"/>
              <a:gd name="connsiteX115" fmla="*/ 605249 w 1843200"/>
              <a:gd name="connsiteY115" fmla="*/ 535130 h 1843200"/>
              <a:gd name="connsiteX116" fmla="*/ 602369 w 1843200"/>
              <a:gd name="connsiteY116" fmla="*/ 535761 h 1843200"/>
              <a:gd name="connsiteX117" fmla="*/ 587397 w 1843200"/>
              <a:gd name="connsiteY117" fmla="*/ 575686 h 1843200"/>
              <a:gd name="connsiteX118" fmla="*/ 584902 w 1843200"/>
              <a:gd name="connsiteY118" fmla="*/ 583172 h 1843200"/>
              <a:gd name="connsiteX119" fmla="*/ 585328 w 1843200"/>
              <a:gd name="connsiteY119" fmla="*/ 582863 h 1843200"/>
              <a:gd name="connsiteX120" fmla="*/ 617340 w 1843200"/>
              <a:gd name="connsiteY120" fmla="*/ 580676 h 1843200"/>
              <a:gd name="connsiteX121" fmla="*/ 627321 w 1843200"/>
              <a:gd name="connsiteY121" fmla="*/ 553228 h 1843200"/>
              <a:gd name="connsiteX122" fmla="*/ 605249 w 1843200"/>
              <a:gd name="connsiteY122" fmla="*/ 535130 h 1843200"/>
              <a:gd name="connsiteX123" fmla="*/ 148773 w 1843200"/>
              <a:gd name="connsiteY123" fmla="*/ 531339 h 1843200"/>
              <a:gd name="connsiteX124" fmla="*/ 102974 w 1843200"/>
              <a:gd name="connsiteY124" fmla="*/ 535989 h 1843200"/>
              <a:gd name="connsiteX125" fmla="*/ 89132 w 1843200"/>
              <a:gd name="connsiteY125" fmla="*/ 644419 h 1843200"/>
              <a:gd name="connsiteX126" fmla="*/ 70532 w 1843200"/>
              <a:gd name="connsiteY126" fmla="*/ 652638 h 1843200"/>
              <a:gd name="connsiteX127" fmla="*/ 52995 w 1843200"/>
              <a:gd name="connsiteY127" fmla="*/ 642116 h 1843200"/>
              <a:gd name="connsiteX128" fmla="*/ 50029 w 1843200"/>
              <a:gd name="connsiteY128" fmla="*/ 650221 h 1843200"/>
              <a:gd name="connsiteX129" fmla="*/ 13712 w 1843200"/>
              <a:gd name="connsiteY129" fmla="*/ 828292 h 1843200"/>
              <a:gd name="connsiteX130" fmla="*/ 10607 w 1843200"/>
              <a:gd name="connsiteY130" fmla="*/ 889773 h 1843200"/>
              <a:gd name="connsiteX131" fmla="*/ 22228 w 1843200"/>
              <a:gd name="connsiteY131" fmla="*/ 888964 h 1843200"/>
              <a:gd name="connsiteX132" fmla="*/ 24535 w 1843200"/>
              <a:gd name="connsiteY132" fmla="*/ 928183 h 1843200"/>
              <a:gd name="connsiteX133" fmla="*/ 54527 w 1843200"/>
              <a:gd name="connsiteY133" fmla="*/ 928183 h 1843200"/>
              <a:gd name="connsiteX134" fmla="*/ 56833 w 1843200"/>
              <a:gd name="connsiteY134" fmla="*/ 884349 h 1843200"/>
              <a:gd name="connsiteX135" fmla="*/ 114509 w 1843200"/>
              <a:gd name="connsiteY135" fmla="*/ 805911 h 1843200"/>
              <a:gd name="connsiteX136" fmla="*/ 280615 w 1843200"/>
              <a:gd name="connsiteY136" fmla="*/ 729779 h 1843200"/>
              <a:gd name="connsiteX137" fmla="*/ 213711 w 1843200"/>
              <a:gd name="connsiteY137" fmla="*/ 593664 h 1843200"/>
              <a:gd name="connsiteX138" fmla="*/ 186027 w 1843200"/>
              <a:gd name="connsiteY138" fmla="*/ 602892 h 1843200"/>
              <a:gd name="connsiteX139" fmla="*/ 160650 w 1843200"/>
              <a:gd name="connsiteY139" fmla="*/ 535989 h 1843200"/>
              <a:gd name="connsiteX140" fmla="*/ 148773 w 1843200"/>
              <a:gd name="connsiteY140" fmla="*/ 531339 h 1843200"/>
              <a:gd name="connsiteX141" fmla="*/ 634743 w 1843200"/>
              <a:gd name="connsiteY141" fmla="*/ 491509 h 1843200"/>
              <a:gd name="connsiteX142" fmla="*/ 625176 w 1843200"/>
              <a:gd name="connsiteY142" fmla="*/ 495031 h 1843200"/>
              <a:gd name="connsiteX143" fmla="*/ 622869 w 1843200"/>
              <a:gd name="connsiteY143" fmla="*/ 520408 h 1843200"/>
              <a:gd name="connsiteX144" fmla="*/ 632097 w 1843200"/>
              <a:gd name="connsiteY144" fmla="*/ 536558 h 1843200"/>
              <a:gd name="connsiteX145" fmla="*/ 639018 w 1843200"/>
              <a:gd name="connsiteY145" fmla="*/ 559628 h 1843200"/>
              <a:gd name="connsiteX146" fmla="*/ 636711 w 1843200"/>
              <a:gd name="connsiteY146" fmla="*/ 578084 h 1843200"/>
              <a:gd name="connsiteX147" fmla="*/ 632097 w 1843200"/>
              <a:gd name="connsiteY147" fmla="*/ 603461 h 1843200"/>
              <a:gd name="connsiteX148" fmla="*/ 687465 w 1843200"/>
              <a:gd name="connsiteY148" fmla="*/ 555014 h 1843200"/>
              <a:gd name="connsiteX149" fmla="*/ 658967 w 1843200"/>
              <a:gd name="connsiteY149" fmla="*/ 539851 h 1843200"/>
              <a:gd name="connsiteX150" fmla="*/ 648246 w 1843200"/>
              <a:gd name="connsiteY150" fmla="*/ 495031 h 1843200"/>
              <a:gd name="connsiteX151" fmla="*/ 634743 w 1843200"/>
              <a:gd name="connsiteY151" fmla="*/ 491509 h 1843200"/>
              <a:gd name="connsiteX152" fmla="*/ 472098 w 1843200"/>
              <a:gd name="connsiteY152" fmla="*/ 459857 h 1843200"/>
              <a:gd name="connsiteX153" fmla="*/ 472098 w 1843200"/>
              <a:gd name="connsiteY153" fmla="*/ 478313 h 1843200"/>
              <a:gd name="connsiteX154" fmla="*/ 481326 w 1843200"/>
              <a:gd name="connsiteY154" fmla="*/ 487541 h 1843200"/>
              <a:gd name="connsiteX155" fmla="*/ 495168 w 1843200"/>
              <a:gd name="connsiteY155" fmla="*/ 469085 h 1843200"/>
              <a:gd name="connsiteX156" fmla="*/ 472098 w 1843200"/>
              <a:gd name="connsiteY156" fmla="*/ 459857 h 1843200"/>
              <a:gd name="connsiteX157" fmla="*/ 311902 w 1843200"/>
              <a:gd name="connsiteY157" fmla="*/ 352551 h 1843200"/>
              <a:gd name="connsiteX158" fmla="*/ 305992 w 1843200"/>
              <a:gd name="connsiteY158" fmla="*/ 353734 h 1843200"/>
              <a:gd name="connsiteX159" fmla="*/ 248317 w 1843200"/>
              <a:gd name="connsiteY159" fmla="*/ 402181 h 1843200"/>
              <a:gd name="connsiteX160" fmla="*/ 319835 w 1843200"/>
              <a:gd name="connsiteY160" fmla="*/ 598278 h 1843200"/>
              <a:gd name="connsiteX161" fmla="*/ 356747 w 1843200"/>
              <a:gd name="connsiteY161" fmla="*/ 600585 h 1843200"/>
              <a:gd name="connsiteX162" fmla="*/ 354440 w 1843200"/>
              <a:gd name="connsiteY162" fmla="*/ 542910 h 1843200"/>
              <a:gd name="connsiteX163" fmla="*/ 382124 w 1843200"/>
              <a:gd name="connsiteY163" fmla="*/ 524453 h 1843200"/>
              <a:gd name="connsiteX164" fmla="*/ 379817 w 1843200"/>
              <a:gd name="connsiteY164" fmla="*/ 508304 h 1843200"/>
              <a:gd name="connsiteX165" fmla="*/ 402887 w 1843200"/>
              <a:gd name="connsiteY165" fmla="*/ 457550 h 1843200"/>
              <a:gd name="connsiteX166" fmla="*/ 352133 w 1843200"/>
              <a:gd name="connsiteY166" fmla="*/ 369883 h 1843200"/>
              <a:gd name="connsiteX167" fmla="*/ 311902 w 1843200"/>
              <a:gd name="connsiteY167" fmla="*/ 352551 h 1843200"/>
              <a:gd name="connsiteX168" fmla="*/ 1475655 w 1843200"/>
              <a:gd name="connsiteY168" fmla="*/ 309900 h 1843200"/>
              <a:gd name="connsiteX169" fmla="*/ 975030 w 1843200"/>
              <a:gd name="connsiteY169" fmla="*/ 365269 h 1843200"/>
              <a:gd name="connsiteX170" fmla="*/ 831994 w 1843200"/>
              <a:gd name="connsiteY170" fmla="*/ 337584 h 1843200"/>
              <a:gd name="connsiteX171" fmla="*/ 762784 w 1843200"/>
              <a:gd name="connsiteY171" fmla="*/ 372190 h 1843200"/>
              <a:gd name="connsiteX172" fmla="*/ 742020 w 1843200"/>
              <a:gd name="connsiteY172" fmla="*/ 432172 h 1843200"/>
              <a:gd name="connsiteX173" fmla="*/ 702801 w 1843200"/>
              <a:gd name="connsiteY173" fmla="*/ 457550 h 1843200"/>
              <a:gd name="connsiteX174" fmla="*/ 705108 w 1843200"/>
              <a:gd name="connsiteY174" fmla="*/ 503690 h 1843200"/>
              <a:gd name="connsiteX175" fmla="*/ 714336 w 1843200"/>
              <a:gd name="connsiteY175" fmla="*/ 519839 h 1843200"/>
              <a:gd name="connsiteX176" fmla="*/ 751248 w 1843200"/>
              <a:gd name="connsiteY176" fmla="*/ 499076 h 1843200"/>
              <a:gd name="connsiteX177" fmla="*/ 772012 w 1843200"/>
              <a:gd name="connsiteY177" fmla="*/ 540603 h 1843200"/>
              <a:gd name="connsiteX178" fmla="*/ 790468 w 1843200"/>
              <a:gd name="connsiteY178" fmla="*/ 533682 h 1843200"/>
              <a:gd name="connsiteX179" fmla="*/ 818152 w 1843200"/>
              <a:gd name="connsiteY179" fmla="*/ 485234 h 1843200"/>
              <a:gd name="connsiteX180" fmla="*/ 797389 w 1843200"/>
              <a:gd name="connsiteY180" fmla="*/ 466778 h 1843200"/>
              <a:gd name="connsiteX181" fmla="*/ 811231 w 1843200"/>
              <a:gd name="connsiteY181" fmla="*/ 420637 h 1843200"/>
              <a:gd name="connsiteX182" fmla="*/ 836608 w 1843200"/>
              <a:gd name="connsiteY182" fmla="*/ 397567 h 1843200"/>
              <a:gd name="connsiteX183" fmla="*/ 850450 w 1843200"/>
              <a:gd name="connsiteY183" fmla="*/ 406795 h 1843200"/>
              <a:gd name="connsiteX184" fmla="*/ 838915 w 1843200"/>
              <a:gd name="connsiteY184" fmla="*/ 436786 h 1843200"/>
              <a:gd name="connsiteX185" fmla="*/ 838915 w 1843200"/>
              <a:gd name="connsiteY185" fmla="*/ 480620 h 1843200"/>
              <a:gd name="connsiteX186" fmla="*/ 880442 w 1843200"/>
              <a:gd name="connsiteY186" fmla="*/ 480620 h 1843200"/>
              <a:gd name="connsiteX187" fmla="*/ 880442 w 1843200"/>
              <a:gd name="connsiteY187" fmla="*/ 496769 h 1843200"/>
              <a:gd name="connsiteX188" fmla="*/ 855065 w 1843200"/>
              <a:gd name="connsiteY188" fmla="*/ 499076 h 1843200"/>
              <a:gd name="connsiteX189" fmla="*/ 864293 w 1843200"/>
              <a:gd name="connsiteY189" fmla="*/ 535989 h 1843200"/>
              <a:gd name="connsiteX190" fmla="*/ 834301 w 1843200"/>
              <a:gd name="connsiteY190" fmla="*/ 524453 h 1843200"/>
              <a:gd name="connsiteX191" fmla="*/ 820459 w 1843200"/>
              <a:gd name="connsiteY191" fmla="*/ 565980 h 1843200"/>
              <a:gd name="connsiteX192" fmla="*/ 755862 w 1843200"/>
              <a:gd name="connsiteY192" fmla="*/ 570594 h 1843200"/>
              <a:gd name="connsiteX193" fmla="*/ 739713 w 1843200"/>
              <a:gd name="connsiteY193" fmla="*/ 540603 h 1843200"/>
              <a:gd name="connsiteX194" fmla="*/ 728178 w 1843200"/>
              <a:gd name="connsiteY194" fmla="*/ 547524 h 1843200"/>
              <a:gd name="connsiteX195" fmla="*/ 737406 w 1843200"/>
              <a:gd name="connsiteY195" fmla="*/ 568287 h 1843200"/>
              <a:gd name="connsiteX196" fmla="*/ 707415 w 1843200"/>
              <a:gd name="connsiteY196" fmla="*/ 570594 h 1843200"/>
              <a:gd name="connsiteX197" fmla="*/ 679731 w 1843200"/>
              <a:gd name="connsiteY197" fmla="*/ 609813 h 1843200"/>
              <a:gd name="connsiteX198" fmla="*/ 642818 w 1843200"/>
              <a:gd name="connsiteY198" fmla="*/ 637498 h 1843200"/>
              <a:gd name="connsiteX199" fmla="*/ 668195 w 1843200"/>
              <a:gd name="connsiteY199" fmla="*/ 690559 h 1843200"/>
              <a:gd name="connsiteX200" fmla="*/ 601292 w 1843200"/>
              <a:gd name="connsiteY200" fmla="*/ 683638 h 1843200"/>
              <a:gd name="connsiteX201" fmla="*/ 601292 w 1843200"/>
              <a:gd name="connsiteY201" fmla="*/ 743621 h 1843200"/>
              <a:gd name="connsiteX202" fmla="*/ 656660 w 1843200"/>
              <a:gd name="connsiteY202" fmla="*/ 745928 h 1843200"/>
              <a:gd name="connsiteX203" fmla="*/ 686652 w 1843200"/>
              <a:gd name="connsiteY203" fmla="*/ 699787 h 1843200"/>
              <a:gd name="connsiteX204" fmla="*/ 737406 w 1843200"/>
              <a:gd name="connsiteY204" fmla="*/ 679024 h 1843200"/>
              <a:gd name="connsiteX205" fmla="*/ 783547 w 1843200"/>
              <a:gd name="connsiteY205" fmla="*/ 729779 h 1843200"/>
              <a:gd name="connsiteX206" fmla="*/ 802003 w 1843200"/>
              <a:gd name="connsiteY206" fmla="*/ 722858 h 1843200"/>
              <a:gd name="connsiteX207" fmla="*/ 767398 w 1843200"/>
              <a:gd name="connsiteY207" fmla="*/ 685945 h 1843200"/>
              <a:gd name="connsiteX208" fmla="*/ 769705 w 1843200"/>
              <a:gd name="connsiteY208" fmla="*/ 662875 h 1843200"/>
              <a:gd name="connsiteX209" fmla="*/ 815845 w 1843200"/>
              <a:gd name="connsiteY209" fmla="*/ 695173 h 1843200"/>
              <a:gd name="connsiteX210" fmla="*/ 825073 w 1843200"/>
              <a:gd name="connsiteY210" fmla="*/ 734393 h 1843200"/>
              <a:gd name="connsiteX211" fmla="*/ 838915 w 1843200"/>
              <a:gd name="connsiteY211" fmla="*/ 755156 h 1843200"/>
              <a:gd name="connsiteX212" fmla="*/ 857372 w 1843200"/>
              <a:gd name="connsiteY212" fmla="*/ 711323 h 1843200"/>
              <a:gd name="connsiteX213" fmla="*/ 875828 w 1843200"/>
              <a:gd name="connsiteY213" fmla="*/ 748235 h 1843200"/>
              <a:gd name="connsiteX214" fmla="*/ 938117 w 1843200"/>
              <a:gd name="connsiteY214" fmla="*/ 768998 h 1843200"/>
              <a:gd name="connsiteX215" fmla="*/ 908126 w 1843200"/>
              <a:gd name="connsiteY215" fmla="*/ 810525 h 1843200"/>
              <a:gd name="connsiteX216" fmla="*/ 827380 w 1843200"/>
              <a:gd name="connsiteY216" fmla="*/ 792068 h 1843200"/>
              <a:gd name="connsiteX217" fmla="*/ 818152 w 1843200"/>
              <a:gd name="connsiteY217" fmla="*/ 815139 h 1843200"/>
              <a:gd name="connsiteX218" fmla="*/ 760476 w 1843200"/>
              <a:gd name="connsiteY218" fmla="*/ 782840 h 1843200"/>
              <a:gd name="connsiteX219" fmla="*/ 739713 w 1843200"/>
              <a:gd name="connsiteY219" fmla="*/ 755156 h 1843200"/>
              <a:gd name="connsiteX220" fmla="*/ 642818 w 1843200"/>
              <a:gd name="connsiteY220" fmla="*/ 773612 h 1843200"/>
              <a:gd name="connsiteX221" fmla="*/ 619748 w 1843200"/>
              <a:gd name="connsiteY221" fmla="*/ 768998 h 1843200"/>
              <a:gd name="connsiteX222" fmla="*/ 564379 w 1843200"/>
              <a:gd name="connsiteY222" fmla="*/ 852051 h 1843200"/>
              <a:gd name="connsiteX223" fmla="*/ 548230 w 1843200"/>
              <a:gd name="connsiteY223" fmla="*/ 955867 h 1843200"/>
              <a:gd name="connsiteX224" fmla="*/ 601292 w 1843200"/>
              <a:gd name="connsiteY224" fmla="*/ 1011236 h 1843200"/>
              <a:gd name="connsiteX225" fmla="*/ 624362 w 1843200"/>
              <a:gd name="connsiteY225" fmla="*/ 1020464 h 1843200"/>
              <a:gd name="connsiteX226" fmla="*/ 730485 w 1843200"/>
              <a:gd name="connsiteY226" fmla="*/ 1018157 h 1843200"/>
              <a:gd name="connsiteX227" fmla="*/ 769705 w 1843200"/>
              <a:gd name="connsiteY227" fmla="*/ 1133508 h 1843200"/>
              <a:gd name="connsiteX228" fmla="*/ 760476 w 1843200"/>
              <a:gd name="connsiteY228" fmla="*/ 1188877 h 1843200"/>
              <a:gd name="connsiteX229" fmla="*/ 813538 w 1843200"/>
              <a:gd name="connsiteY229" fmla="*/ 1324991 h 1843200"/>
              <a:gd name="connsiteX230" fmla="*/ 873521 w 1843200"/>
              <a:gd name="connsiteY230" fmla="*/ 1311149 h 1843200"/>
              <a:gd name="connsiteX231" fmla="*/ 942732 w 1843200"/>
              <a:gd name="connsiteY231" fmla="*/ 1186570 h 1843200"/>
              <a:gd name="connsiteX232" fmla="*/ 979644 w 1843200"/>
              <a:gd name="connsiteY232" fmla="*/ 1170421 h 1843200"/>
              <a:gd name="connsiteX233" fmla="*/ 970416 w 1843200"/>
              <a:gd name="connsiteY233" fmla="*/ 1080447 h 1843200"/>
              <a:gd name="connsiteX234" fmla="*/ 1030399 w 1843200"/>
              <a:gd name="connsiteY234" fmla="*/ 1027385 h 1843200"/>
              <a:gd name="connsiteX235" fmla="*/ 1051162 w 1843200"/>
              <a:gd name="connsiteY235" fmla="*/ 951253 h 1843200"/>
              <a:gd name="connsiteX236" fmla="*/ 986565 w 1843200"/>
              <a:gd name="connsiteY236" fmla="*/ 983552 h 1843200"/>
              <a:gd name="connsiteX237" fmla="*/ 921968 w 1843200"/>
              <a:gd name="connsiteY237" fmla="*/ 840516 h 1843200"/>
              <a:gd name="connsiteX238" fmla="*/ 938117 w 1843200"/>
              <a:gd name="connsiteY238" fmla="*/ 826674 h 1843200"/>
              <a:gd name="connsiteX239" fmla="*/ 1002714 w 1843200"/>
              <a:gd name="connsiteY239" fmla="*/ 942025 h 1843200"/>
              <a:gd name="connsiteX240" fmla="*/ 1115758 w 1843200"/>
              <a:gd name="connsiteY240" fmla="*/ 879735 h 1843200"/>
              <a:gd name="connsiteX241" fmla="*/ 1083460 w 1843200"/>
              <a:gd name="connsiteY241" fmla="*/ 856665 h 1843200"/>
              <a:gd name="connsiteX242" fmla="*/ 1053469 w 1843200"/>
              <a:gd name="connsiteY242" fmla="*/ 870507 h 1843200"/>
              <a:gd name="connsiteX243" fmla="*/ 1030399 w 1843200"/>
              <a:gd name="connsiteY243" fmla="*/ 819753 h 1843200"/>
              <a:gd name="connsiteX244" fmla="*/ 1051162 w 1843200"/>
              <a:gd name="connsiteY244" fmla="*/ 805911 h 1843200"/>
              <a:gd name="connsiteX245" fmla="*/ 1078846 w 1843200"/>
              <a:gd name="connsiteY245" fmla="*/ 840516 h 1843200"/>
              <a:gd name="connsiteX246" fmla="*/ 1157285 w 1843200"/>
              <a:gd name="connsiteY246" fmla="*/ 847437 h 1843200"/>
              <a:gd name="connsiteX247" fmla="*/ 1205732 w 1843200"/>
              <a:gd name="connsiteY247" fmla="*/ 895885 h 1843200"/>
              <a:gd name="connsiteX248" fmla="*/ 1249566 w 1843200"/>
              <a:gd name="connsiteY248" fmla="*/ 985859 h 1843200"/>
              <a:gd name="connsiteX249" fmla="*/ 1272636 w 1843200"/>
              <a:gd name="connsiteY249" fmla="*/ 965095 h 1843200"/>
              <a:gd name="connsiteX250" fmla="*/ 1277250 w 1843200"/>
              <a:gd name="connsiteY250" fmla="*/ 921262 h 1843200"/>
              <a:gd name="connsiteX251" fmla="*/ 1353382 w 1843200"/>
              <a:gd name="connsiteY251" fmla="*/ 882042 h 1843200"/>
              <a:gd name="connsiteX252" fmla="*/ 1383373 w 1843200"/>
              <a:gd name="connsiteY252" fmla="*/ 923569 h 1843200"/>
              <a:gd name="connsiteX253" fmla="*/ 1401830 w 1843200"/>
              <a:gd name="connsiteY253" fmla="*/ 925876 h 1843200"/>
              <a:gd name="connsiteX254" fmla="*/ 1404137 w 1843200"/>
              <a:gd name="connsiteY254" fmla="*/ 981245 h 1843200"/>
              <a:gd name="connsiteX255" fmla="*/ 1434128 w 1843200"/>
              <a:gd name="connsiteY255" fmla="*/ 1031999 h 1843200"/>
              <a:gd name="connsiteX256" fmla="*/ 1378759 w 1843200"/>
              <a:gd name="connsiteY256" fmla="*/ 1013543 h 1843200"/>
              <a:gd name="connsiteX257" fmla="*/ 1461812 w 1843200"/>
              <a:gd name="connsiteY257" fmla="*/ 1098903 h 1843200"/>
              <a:gd name="connsiteX258" fmla="*/ 1542558 w 1843200"/>
              <a:gd name="connsiteY258" fmla="*/ 1121973 h 1843200"/>
              <a:gd name="connsiteX259" fmla="*/ 1464119 w 1843200"/>
              <a:gd name="connsiteY259" fmla="*/ 1080447 h 1843200"/>
              <a:gd name="connsiteX260" fmla="*/ 1450277 w 1843200"/>
              <a:gd name="connsiteY260" fmla="*/ 1018157 h 1843200"/>
              <a:gd name="connsiteX261" fmla="*/ 1413365 w 1843200"/>
              <a:gd name="connsiteY261" fmla="*/ 981245 h 1843200"/>
              <a:gd name="connsiteX262" fmla="*/ 1431821 w 1843200"/>
              <a:gd name="connsiteY262" fmla="*/ 946639 h 1843200"/>
              <a:gd name="connsiteX263" fmla="*/ 1454891 w 1843200"/>
              <a:gd name="connsiteY263" fmla="*/ 978938 h 1843200"/>
              <a:gd name="connsiteX264" fmla="*/ 1491804 w 1843200"/>
              <a:gd name="connsiteY264" fmla="*/ 953560 h 1843200"/>
              <a:gd name="connsiteX265" fmla="*/ 1459505 w 1843200"/>
              <a:gd name="connsiteY265" fmla="*/ 907420 h 1843200"/>
              <a:gd name="connsiteX266" fmla="*/ 1487190 w 1843200"/>
              <a:gd name="connsiteY266" fmla="*/ 875121 h 1843200"/>
              <a:gd name="connsiteX267" fmla="*/ 1547172 w 1843200"/>
              <a:gd name="connsiteY267" fmla="*/ 875121 h 1843200"/>
              <a:gd name="connsiteX268" fmla="*/ 1581778 w 1843200"/>
              <a:gd name="connsiteY268" fmla="*/ 817446 h 1843200"/>
              <a:gd name="connsiteX269" fmla="*/ 1561015 w 1843200"/>
              <a:gd name="connsiteY269" fmla="*/ 748235 h 1843200"/>
              <a:gd name="connsiteX270" fmla="*/ 1595620 w 1843200"/>
              <a:gd name="connsiteY270" fmla="*/ 720551 h 1843200"/>
              <a:gd name="connsiteX271" fmla="*/ 1620997 w 1843200"/>
              <a:gd name="connsiteY271" fmla="*/ 766691 h 1843200"/>
              <a:gd name="connsiteX272" fmla="*/ 1644067 w 1843200"/>
              <a:gd name="connsiteY272" fmla="*/ 764384 h 1843200"/>
              <a:gd name="connsiteX273" fmla="*/ 1630225 w 1843200"/>
              <a:gd name="connsiteY273" fmla="*/ 727472 h 1843200"/>
              <a:gd name="connsiteX274" fmla="*/ 1657910 w 1843200"/>
              <a:gd name="connsiteY274" fmla="*/ 692866 h 1843200"/>
              <a:gd name="connsiteX275" fmla="*/ 1687901 w 1843200"/>
              <a:gd name="connsiteY275" fmla="*/ 674410 h 1843200"/>
              <a:gd name="connsiteX276" fmla="*/ 1734041 w 1843200"/>
              <a:gd name="connsiteY276" fmla="*/ 570594 h 1843200"/>
              <a:gd name="connsiteX277" fmla="*/ 1701743 w 1843200"/>
              <a:gd name="connsiteY277" fmla="*/ 540603 h 1843200"/>
              <a:gd name="connsiteX278" fmla="*/ 1719335 w 1843200"/>
              <a:gd name="connsiteY278" fmla="*/ 514504 h 1843200"/>
              <a:gd name="connsiteX279" fmla="*/ 1732799 w 1843200"/>
              <a:gd name="connsiteY279" fmla="*/ 504753 h 1843200"/>
              <a:gd name="connsiteX280" fmla="*/ 1724054 w 1843200"/>
              <a:gd name="connsiteY280" fmla="*/ 486601 h 1843200"/>
              <a:gd name="connsiteX281" fmla="*/ 1678342 w 1843200"/>
              <a:gd name="connsiteY281" fmla="*/ 411357 h 1843200"/>
              <a:gd name="connsiteX282" fmla="*/ 1614836 w 1843200"/>
              <a:gd name="connsiteY282" fmla="*/ 334387 h 1843200"/>
              <a:gd name="connsiteX283" fmla="*/ 921600 w 1843200"/>
              <a:gd name="connsiteY283" fmla="*/ 0 h 1843200"/>
              <a:gd name="connsiteX284" fmla="*/ 1843200 w 1843200"/>
              <a:gd name="connsiteY284" fmla="*/ 921600 h 1843200"/>
              <a:gd name="connsiteX285" fmla="*/ 1838442 w 1843200"/>
              <a:gd name="connsiteY285" fmla="*/ 1015828 h 1843200"/>
              <a:gd name="connsiteX286" fmla="*/ 1831963 w 1843200"/>
              <a:gd name="connsiteY286" fmla="*/ 1058283 h 1843200"/>
              <a:gd name="connsiteX287" fmla="*/ 1831696 w 1843200"/>
              <a:gd name="connsiteY287" fmla="*/ 1061814 h 1843200"/>
              <a:gd name="connsiteX288" fmla="*/ 1830891 w 1843200"/>
              <a:gd name="connsiteY288" fmla="*/ 1065305 h 1843200"/>
              <a:gd name="connsiteX289" fmla="*/ 1824477 w 1843200"/>
              <a:gd name="connsiteY289" fmla="*/ 1107335 h 1843200"/>
              <a:gd name="connsiteX290" fmla="*/ 1685806 w 1843200"/>
              <a:gd name="connsiteY290" fmla="*/ 1436876 h 1843200"/>
              <a:gd name="connsiteX291" fmla="*/ 1673150 w 1843200"/>
              <a:gd name="connsiteY291" fmla="*/ 1452214 h 1843200"/>
              <a:gd name="connsiteX292" fmla="*/ 1665969 w 1843200"/>
              <a:gd name="connsiteY292" fmla="*/ 1463569 h 1843200"/>
              <a:gd name="connsiteX293" fmla="*/ 1588069 w 1843200"/>
              <a:gd name="connsiteY293" fmla="*/ 1556831 h 1843200"/>
              <a:gd name="connsiteX294" fmla="*/ 1582943 w 1843200"/>
              <a:gd name="connsiteY294" fmla="*/ 1561546 h 1843200"/>
              <a:gd name="connsiteX295" fmla="*/ 1573270 w 1843200"/>
              <a:gd name="connsiteY295" fmla="*/ 1573270 h 1843200"/>
              <a:gd name="connsiteX296" fmla="*/ 1543428 w 1843200"/>
              <a:gd name="connsiteY296" fmla="*/ 1597892 h 1843200"/>
              <a:gd name="connsiteX297" fmla="*/ 1498685 w 1843200"/>
              <a:gd name="connsiteY297" fmla="*/ 1639046 h 1843200"/>
              <a:gd name="connsiteX298" fmla="*/ 1464253 w 1843200"/>
              <a:gd name="connsiteY298" fmla="*/ 1663217 h 1843200"/>
              <a:gd name="connsiteX299" fmla="*/ 1436876 w 1843200"/>
              <a:gd name="connsiteY299" fmla="*/ 1685805 h 1843200"/>
              <a:gd name="connsiteX300" fmla="*/ 1401209 w 1843200"/>
              <a:gd name="connsiteY300" fmla="*/ 1707473 h 1843200"/>
              <a:gd name="connsiteX301" fmla="*/ 1399019 w 1843200"/>
              <a:gd name="connsiteY301" fmla="*/ 1709011 h 1843200"/>
              <a:gd name="connsiteX302" fmla="*/ 1396664 w 1843200"/>
              <a:gd name="connsiteY302" fmla="*/ 1710235 h 1843200"/>
              <a:gd name="connsiteX303" fmla="*/ 1360890 w 1843200"/>
              <a:gd name="connsiteY303" fmla="*/ 1731968 h 1843200"/>
              <a:gd name="connsiteX304" fmla="*/ 1107335 w 1843200"/>
              <a:gd name="connsiteY304" fmla="*/ 1824476 h 1843200"/>
              <a:gd name="connsiteX305" fmla="*/ 1053800 w 1843200"/>
              <a:gd name="connsiteY305" fmla="*/ 1832647 h 1843200"/>
              <a:gd name="connsiteX306" fmla="*/ 1050362 w 1843200"/>
              <a:gd name="connsiteY306" fmla="*/ 1833372 h 1843200"/>
              <a:gd name="connsiteX307" fmla="*/ 1047958 w 1843200"/>
              <a:gd name="connsiteY307" fmla="*/ 1833539 h 1843200"/>
              <a:gd name="connsiteX308" fmla="*/ 1015828 w 1843200"/>
              <a:gd name="connsiteY308" fmla="*/ 1838442 h 1843200"/>
              <a:gd name="connsiteX309" fmla="*/ 921600 w 1843200"/>
              <a:gd name="connsiteY309" fmla="*/ 1843200 h 1843200"/>
              <a:gd name="connsiteX310" fmla="*/ 41433 w 1843200"/>
              <a:gd name="connsiteY310" fmla="*/ 1195656 h 1843200"/>
              <a:gd name="connsiteX311" fmla="*/ 31080 w 1843200"/>
              <a:gd name="connsiteY311" fmla="*/ 1155391 h 1843200"/>
              <a:gd name="connsiteX312" fmla="*/ 29882 w 1843200"/>
              <a:gd name="connsiteY312" fmla="*/ 1151698 h 1843200"/>
              <a:gd name="connsiteX313" fmla="*/ 29160 w 1843200"/>
              <a:gd name="connsiteY313" fmla="*/ 1147921 h 1843200"/>
              <a:gd name="connsiteX314" fmla="*/ 18724 w 1843200"/>
              <a:gd name="connsiteY314" fmla="*/ 1107335 h 1843200"/>
              <a:gd name="connsiteX315" fmla="*/ 0 w 1843200"/>
              <a:gd name="connsiteY315" fmla="*/ 921600 h 1843200"/>
              <a:gd name="connsiteX316" fmla="*/ 921600 w 1843200"/>
              <a:gd name="connsiteY316" fmla="*/ 0 h 18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843200" h="1843200">
                <a:moveTo>
                  <a:pt x="1044240" y="1145043"/>
                </a:moveTo>
                <a:cubicBezTo>
                  <a:pt x="1035012" y="1146197"/>
                  <a:pt x="1000791" y="1165038"/>
                  <a:pt x="993486" y="1177342"/>
                </a:cubicBezTo>
                <a:cubicBezTo>
                  <a:pt x="986180" y="1189646"/>
                  <a:pt x="1000022" y="1209640"/>
                  <a:pt x="1000407" y="1218868"/>
                </a:cubicBezTo>
                <a:cubicBezTo>
                  <a:pt x="1000791" y="1228096"/>
                  <a:pt x="993486" y="1228481"/>
                  <a:pt x="995793" y="1232710"/>
                </a:cubicBezTo>
                <a:cubicBezTo>
                  <a:pt x="998100" y="1236940"/>
                  <a:pt x="1005790" y="1255396"/>
                  <a:pt x="1014249" y="1244245"/>
                </a:cubicBezTo>
                <a:cubicBezTo>
                  <a:pt x="1022708" y="1233095"/>
                  <a:pt x="1043856" y="1186954"/>
                  <a:pt x="1048854" y="1170421"/>
                </a:cubicBezTo>
                <a:cubicBezTo>
                  <a:pt x="1053853" y="1153887"/>
                  <a:pt x="1053468" y="1143890"/>
                  <a:pt x="1044240" y="1145043"/>
                </a:cubicBezTo>
                <a:close/>
                <a:moveTo>
                  <a:pt x="1686477" y="1130192"/>
                </a:moveTo>
                <a:cubicBezTo>
                  <a:pt x="1677537" y="1129567"/>
                  <a:pt x="1666963" y="1130816"/>
                  <a:pt x="1657351" y="1135815"/>
                </a:cubicBezTo>
                <a:cubicBezTo>
                  <a:pt x="1638126" y="1145812"/>
                  <a:pt x="1610826" y="1183494"/>
                  <a:pt x="1590447" y="1195798"/>
                </a:cubicBezTo>
                <a:cubicBezTo>
                  <a:pt x="1570068" y="1208102"/>
                  <a:pt x="1537770" y="1195798"/>
                  <a:pt x="1530464" y="1214254"/>
                </a:cubicBezTo>
                <a:cubicBezTo>
                  <a:pt x="1523159" y="1232710"/>
                  <a:pt x="1544691" y="1288848"/>
                  <a:pt x="1546614" y="1306535"/>
                </a:cubicBezTo>
                <a:cubicBezTo>
                  <a:pt x="1548536" y="1324222"/>
                  <a:pt x="1540077" y="1314994"/>
                  <a:pt x="1542000" y="1320377"/>
                </a:cubicBezTo>
                <a:cubicBezTo>
                  <a:pt x="1543922" y="1325760"/>
                  <a:pt x="1538539" y="1339987"/>
                  <a:pt x="1558149" y="1338833"/>
                </a:cubicBezTo>
                <a:cubicBezTo>
                  <a:pt x="1577758" y="1337680"/>
                  <a:pt x="1635050" y="1314610"/>
                  <a:pt x="1659658" y="1313456"/>
                </a:cubicBezTo>
                <a:cubicBezTo>
                  <a:pt x="1684266" y="1312302"/>
                  <a:pt x="1696186" y="1330374"/>
                  <a:pt x="1705798" y="1331912"/>
                </a:cubicBezTo>
                <a:cubicBezTo>
                  <a:pt x="1715411" y="1333450"/>
                  <a:pt x="1713873" y="1319993"/>
                  <a:pt x="1717334" y="1322684"/>
                </a:cubicBezTo>
                <a:cubicBezTo>
                  <a:pt x="1720794" y="1325376"/>
                  <a:pt x="1718103" y="1341140"/>
                  <a:pt x="1726562" y="1348061"/>
                </a:cubicBezTo>
                <a:lnTo>
                  <a:pt x="1727802" y="1348820"/>
                </a:lnTo>
                <a:lnTo>
                  <a:pt x="1762484" y="1276825"/>
                </a:lnTo>
                <a:lnTo>
                  <a:pt x="1790622" y="1199946"/>
                </a:lnTo>
                <a:lnTo>
                  <a:pt x="1781930" y="1193491"/>
                </a:lnTo>
                <a:cubicBezTo>
                  <a:pt x="1768088" y="1175419"/>
                  <a:pt x="1755399" y="1132739"/>
                  <a:pt x="1747325" y="1131201"/>
                </a:cubicBezTo>
                <a:cubicBezTo>
                  <a:pt x="1739250" y="1129663"/>
                  <a:pt x="1742326" y="1178495"/>
                  <a:pt x="1733483" y="1184263"/>
                </a:cubicBezTo>
                <a:cubicBezTo>
                  <a:pt x="1724639" y="1190030"/>
                  <a:pt x="1698877" y="1173881"/>
                  <a:pt x="1694263" y="1165806"/>
                </a:cubicBezTo>
                <a:cubicBezTo>
                  <a:pt x="1689649" y="1157732"/>
                  <a:pt x="1711950" y="1140814"/>
                  <a:pt x="1705798" y="1135815"/>
                </a:cubicBezTo>
                <a:cubicBezTo>
                  <a:pt x="1702722" y="1133316"/>
                  <a:pt x="1695417" y="1130816"/>
                  <a:pt x="1686477" y="1130192"/>
                </a:cubicBezTo>
                <a:close/>
                <a:moveTo>
                  <a:pt x="1665855" y="1055459"/>
                </a:moveTo>
                <a:cubicBezTo>
                  <a:pt x="1664409" y="1055215"/>
                  <a:pt x="1663343" y="1055245"/>
                  <a:pt x="1662703" y="1055664"/>
                </a:cubicBezTo>
                <a:cubicBezTo>
                  <a:pt x="1661850" y="1056223"/>
                  <a:pt x="1661754" y="1057472"/>
                  <a:pt x="1662523" y="1059683"/>
                </a:cubicBezTo>
                <a:cubicBezTo>
                  <a:pt x="1665599" y="1068527"/>
                  <a:pt x="1695591" y="1105439"/>
                  <a:pt x="1706357" y="1115052"/>
                </a:cubicBezTo>
                <a:cubicBezTo>
                  <a:pt x="1717123" y="1124665"/>
                  <a:pt x="1719430" y="1120820"/>
                  <a:pt x="1727120" y="1117359"/>
                </a:cubicBezTo>
                <a:cubicBezTo>
                  <a:pt x="1734810" y="1113898"/>
                  <a:pt x="1742885" y="1092366"/>
                  <a:pt x="1752497" y="1094289"/>
                </a:cubicBezTo>
                <a:cubicBezTo>
                  <a:pt x="1762110" y="1096211"/>
                  <a:pt x="1782104" y="1129663"/>
                  <a:pt x="1784796" y="1128894"/>
                </a:cubicBezTo>
                <a:cubicBezTo>
                  <a:pt x="1787487" y="1128125"/>
                  <a:pt x="1784796" y="1102748"/>
                  <a:pt x="1768647" y="1089675"/>
                </a:cubicBezTo>
                <a:cubicBezTo>
                  <a:pt x="1752497" y="1076602"/>
                  <a:pt x="1705588" y="1066604"/>
                  <a:pt x="1687901" y="1061990"/>
                </a:cubicBezTo>
                <a:cubicBezTo>
                  <a:pt x="1677952" y="1059395"/>
                  <a:pt x="1670192" y="1056191"/>
                  <a:pt x="1665855" y="1055459"/>
                </a:cubicBezTo>
                <a:close/>
                <a:moveTo>
                  <a:pt x="13313" y="1007019"/>
                </a:moveTo>
                <a:lnTo>
                  <a:pt x="13712" y="1014908"/>
                </a:lnTo>
                <a:lnTo>
                  <a:pt x="23010" y="1075833"/>
                </a:lnTo>
                <a:lnTo>
                  <a:pt x="40684" y="1075833"/>
                </a:lnTo>
                <a:cubicBezTo>
                  <a:pt x="46452" y="1073526"/>
                  <a:pt x="51451" y="1070065"/>
                  <a:pt x="54527" y="1068911"/>
                </a:cubicBezTo>
                <a:lnTo>
                  <a:pt x="55096" y="1068663"/>
                </a:lnTo>
                <a:lnTo>
                  <a:pt x="50451" y="1077146"/>
                </a:lnTo>
                <a:cubicBezTo>
                  <a:pt x="45957" y="1085846"/>
                  <a:pt x="41571" y="1094978"/>
                  <a:pt x="36627" y="1103641"/>
                </a:cubicBezTo>
                <a:lnTo>
                  <a:pt x="29562" y="1113382"/>
                </a:lnTo>
                <a:lnTo>
                  <a:pt x="50029" y="1192979"/>
                </a:lnTo>
                <a:lnTo>
                  <a:pt x="76145" y="1264334"/>
                </a:lnTo>
                <a:lnTo>
                  <a:pt x="84479" y="1268629"/>
                </a:lnTo>
                <a:cubicBezTo>
                  <a:pt x="90968" y="1274397"/>
                  <a:pt x="97312" y="1283817"/>
                  <a:pt x="107117" y="1302658"/>
                </a:cubicBezTo>
                <a:lnTo>
                  <a:pt x="101461" y="1319888"/>
                </a:lnTo>
                <a:lnTo>
                  <a:pt x="119146" y="1356599"/>
                </a:lnTo>
                <a:cubicBezTo>
                  <a:pt x="133195" y="1382461"/>
                  <a:pt x="148458" y="1407568"/>
                  <a:pt x="164858" y="1431843"/>
                </a:cubicBezTo>
                <a:lnTo>
                  <a:pt x="185377" y="1456713"/>
                </a:lnTo>
                <a:lnTo>
                  <a:pt x="219441" y="1425651"/>
                </a:lnTo>
                <a:cubicBezTo>
                  <a:pt x="237753" y="1411472"/>
                  <a:pt x="254767" y="1398976"/>
                  <a:pt x="263995" y="1388018"/>
                </a:cubicBezTo>
                <a:cubicBezTo>
                  <a:pt x="282451" y="1366101"/>
                  <a:pt x="265533" y="1352643"/>
                  <a:pt x="277837" y="1341877"/>
                </a:cubicBezTo>
                <a:cubicBezTo>
                  <a:pt x="290141" y="1331111"/>
                  <a:pt x="317825" y="1345722"/>
                  <a:pt x="337820" y="1323421"/>
                </a:cubicBezTo>
                <a:cubicBezTo>
                  <a:pt x="357814" y="1301120"/>
                  <a:pt x="383960" y="1249212"/>
                  <a:pt x="397802" y="1208070"/>
                </a:cubicBezTo>
                <a:cubicBezTo>
                  <a:pt x="370118" y="1187691"/>
                  <a:pt x="315518" y="1176156"/>
                  <a:pt x="296293" y="1159622"/>
                </a:cubicBezTo>
                <a:cubicBezTo>
                  <a:pt x="277068" y="1143088"/>
                  <a:pt x="298216" y="1127708"/>
                  <a:pt x="282451" y="1108868"/>
                </a:cubicBezTo>
                <a:cubicBezTo>
                  <a:pt x="266686" y="1090027"/>
                  <a:pt x="220931" y="1076954"/>
                  <a:pt x="201705" y="1046578"/>
                </a:cubicBezTo>
                <a:cubicBezTo>
                  <a:pt x="159410" y="1050807"/>
                  <a:pt x="114423" y="1023892"/>
                  <a:pt x="84047" y="1037350"/>
                </a:cubicBezTo>
                <a:cubicBezTo>
                  <a:pt x="76453" y="1040714"/>
                  <a:pt x="70300" y="1046314"/>
                  <a:pt x="64923" y="1053247"/>
                </a:cubicBezTo>
                <a:lnTo>
                  <a:pt x="59072" y="1061974"/>
                </a:lnTo>
                <a:lnTo>
                  <a:pt x="56696" y="1061393"/>
                </a:lnTo>
                <a:cubicBezTo>
                  <a:pt x="49468" y="1060537"/>
                  <a:pt x="32562" y="1062807"/>
                  <a:pt x="26842" y="1055069"/>
                </a:cubicBezTo>
                <a:cubicBezTo>
                  <a:pt x="20305" y="1046226"/>
                  <a:pt x="26842" y="1018157"/>
                  <a:pt x="19921" y="1008929"/>
                </a:cubicBezTo>
                <a:close/>
                <a:moveTo>
                  <a:pt x="1569278" y="998895"/>
                </a:moveTo>
                <a:cubicBezTo>
                  <a:pt x="1569075" y="998634"/>
                  <a:pt x="1568548" y="998705"/>
                  <a:pt x="1567575" y="999070"/>
                </a:cubicBezTo>
                <a:cubicBezTo>
                  <a:pt x="1566277" y="999557"/>
                  <a:pt x="1564186" y="1000566"/>
                  <a:pt x="1561014" y="1002008"/>
                </a:cubicBezTo>
                <a:cubicBezTo>
                  <a:pt x="1548326" y="1007775"/>
                  <a:pt x="1500262" y="1031230"/>
                  <a:pt x="1489496" y="1043534"/>
                </a:cubicBezTo>
                <a:cubicBezTo>
                  <a:pt x="1478730" y="1055838"/>
                  <a:pt x="1487958" y="1068911"/>
                  <a:pt x="1496417" y="1075833"/>
                </a:cubicBezTo>
                <a:cubicBezTo>
                  <a:pt x="1504876" y="1082754"/>
                  <a:pt x="1528716" y="1095827"/>
                  <a:pt x="1540251" y="1085061"/>
                </a:cubicBezTo>
                <a:cubicBezTo>
                  <a:pt x="1551786" y="1074295"/>
                  <a:pt x="1562168" y="1025078"/>
                  <a:pt x="1565628" y="1011236"/>
                </a:cubicBezTo>
                <a:cubicBezTo>
                  <a:pt x="1567575" y="1003450"/>
                  <a:pt x="1569886" y="999678"/>
                  <a:pt x="1569278" y="998895"/>
                </a:cubicBezTo>
                <a:close/>
                <a:moveTo>
                  <a:pt x="78150" y="954336"/>
                </a:moveTo>
                <a:cubicBezTo>
                  <a:pt x="66259" y="953710"/>
                  <a:pt x="48734" y="961534"/>
                  <a:pt x="48108" y="963724"/>
                </a:cubicBezTo>
                <a:cubicBezTo>
                  <a:pt x="47482" y="965915"/>
                  <a:pt x="65320" y="965915"/>
                  <a:pt x="74395" y="967480"/>
                </a:cubicBezTo>
                <a:cubicBezTo>
                  <a:pt x="83470" y="969044"/>
                  <a:pt x="88790" y="974364"/>
                  <a:pt x="102559" y="976868"/>
                </a:cubicBezTo>
                <a:cubicBezTo>
                  <a:pt x="116328" y="979371"/>
                  <a:pt x="154193" y="984065"/>
                  <a:pt x="157010" y="982501"/>
                </a:cubicBezTo>
                <a:cubicBezTo>
                  <a:pt x="159826" y="980936"/>
                  <a:pt x="132601" y="972174"/>
                  <a:pt x="119458" y="967480"/>
                </a:cubicBezTo>
                <a:cubicBezTo>
                  <a:pt x="106314" y="962786"/>
                  <a:pt x="90042" y="954962"/>
                  <a:pt x="78150" y="954336"/>
                </a:cubicBezTo>
                <a:close/>
                <a:moveTo>
                  <a:pt x="912181" y="655954"/>
                </a:moveTo>
                <a:cubicBezTo>
                  <a:pt x="930253" y="656338"/>
                  <a:pt x="986391" y="690559"/>
                  <a:pt x="997541" y="702094"/>
                </a:cubicBezTo>
                <a:cubicBezTo>
                  <a:pt x="1008692" y="713630"/>
                  <a:pt x="988698" y="722858"/>
                  <a:pt x="979085" y="725165"/>
                </a:cubicBezTo>
                <a:cubicBezTo>
                  <a:pt x="969473" y="727472"/>
                  <a:pt x="952939" y="716321"/>
                  <a:pt x="939866" y="715937"/>
                </a:cubicBezTo>
                <a:cubicBezTo>
                  <a:pt x="926793" y="715552"/>
                  <a:pt x="909874" y="725549"/>
                  <a:pt x="900646" y="722858"/>
                </a:cubicBezTo>
                <a:cubicBezTo>
                  <a:pt x="891418" y="720166"/>
                  <a:pt x="882575" y="710938"/>
                  <a:pt x="884497" y="699787"/>
                </a:cubicBezTo>
                <a:cubicBezTo>
                  <a:pt x="886420" y="688637"/>
                  <a:pt x="894110" y="655569"/>
                  <a:pt x="912181" y="655954"/>
                </a:cubicBezTo>
                <a:close/>
                <a:moveTo>
                  <a:pt x="1085208" y="649033"/>
                </a:moveTo>
                <a:cubicBezTo>
                  <a:pt x="1093667" y="649417"/>
                  <a:pt x="1085593" y="672103"/>
                  <a:pt x="1080594" y="676717"/>
                </a:cubicBezTo>
                <a:cubicBezTo>
                  <a:pt x="1075596" y="681331"/>
                  <a:pt x="1055986" y="672488"/>
                  <a:pt x="1055217" y="676717"/>
                </a:cubicBezTo>
                <a:cubicBezTo>
                  <a:pt x="1054448" y="680947"/>
                  <a:pt x="1070982" y="692097"/>
                  <a:pt x="1075980" y="702094"/>
                </a:cubicBezTo>
                <a:cubicBezTo>
                  <a:pt x="1080979" y="712092"/>
                  <a:pt x="1083670" y="727472"/>
                  <a:pt x="1085208" y="736700"/>
                </a:cubicBezTo>
                <a:cubicBezTo>
                  <a:pt x="1086746" y="745928"/>
                  <a:pt x="1092129" y="754771"/>
                  <a:pt x="1085208" y="757463"/>
                </a:cubicBezTo>
                <a:cubicBezTo>
                  <a:pt x="1078287" y="760155"/>
                  <a:pt x="1050218" y="753618"/>
                  <a:pt x="1043682" y="752849"/>
                </a:cubicBezTo>
                <a:cubicBezTo>
                  <a:pt x="1037145" y="752080"/>
                  <a:pt x="1041567" y="752464"/>
                  <a:pt x="1045989" y="752849"/>
                </a:cubicBezTo>
                <a:lnTo>
                  <a:pt x="1036761" y="745928"/>
                </a:lnTo>
                <a:cubicBezTo>
                  <a:pt x="1044259" y="740353"/>
                  <a:pt x="1051756" y="734777"/>
                  <a:pt x="1050603" y="722858"/>
                </a:cubicBezTo>
                <a:cubicBezTo>
                  <a:pt x="1049449" y="710938"/>
                  <a:pt x="1024072" y="686714"/>
                  <a:pt x="1029840" y="674410"/>
                </a:cubicBezTo>
                <a:cubicBezTo>
                  <a:pt x="1035607" y="662106"/>
                  <a:pt x="1076749" y="648648"/>
                  <a:pt x="1085208" y="649033"/>
                </a:cubicBezTo>
                <a:close/>
                <a:moveTo>
                  <a:pt x="1756264" y="601399"/>
                </a:moveTo>
                <a:cubicBezTo>
                  <a:pt x="1750732" y="601264"/>
                  <a:pt x="1745052" y="603973"/>
                  <a:pt x="1743130" y="609933"/>
                </a:cubicBezTo>
                <a:cubicBezTo>
                  <a:pt x="1739285" y="621852"/>
                  <a:pt x="1748128" y="661456"/>
                  <a:pt x="1745437" y="681451"/>
                </a:cubicBezTo>
                <a:cubicBezTo>
                  <a:pt x="1742745" y="701445"/>
                  <a:pt x="1739285" y="710673"/>
                  <a:pt x="1726981" y="729898"/>
                </a:cubicBezTo>
                <a:cubicBezTo>
                  <a:pt x="1714676" y="749123"/>
                  <a:pt x="1687377" y="773347"/>
                  <a:pt x="1678533" y="782960"/>
                </a:cubicBezTo>
                <a:cubicBezTo>
                  <a:pt x="1669689" y="792572"/>
                  <a:pt x="1669305" y="777192"/>
                  <a:pt x="1666998" y="782960"/>
                </a:cubicBezTo>
                <a:cubicBezTo>
                  <a:pt x="1664691" y="788727"/>
                  <a:pt x="1650849" y="820257"/>
                  <a:pt x="1664691" y="817565"/>
                </a:cubicBezTo>
                <a:cubicBezTo>
                  <a:pt x="1678533" y="814874"/>
                  <a:pt x="1709678" y="778346"/>
                  <a:pt x="1750051" y="766811"/>
                </a:cubicBezTo>
                <a:cubicBezTo>
                  <a:pt x="1746590" y="739126"/>
                  <a:pt x="1743514" y="728745"/>
                  <a:pt x="1747744" y="716056"/>
                </a:cubicBezTo>
                <a:cubicBezTo>
                  <a:pt x="1751973" y="703367"/>
                  <a:pt x="1773539" y="697529"/>
                  <a:pt x="1775428" y="690679"/>
                </a:cubicBezTo>
                <a:cubicBezTo>
                  <a:pt x="1777317" y="683828"/>
                  <a:pt x="1756769" y="687641"/>
                  <a:pt x="1759076" y="674952"/>
                </a:cubicBezTo>
                <a:cubicBezTo>
                  <a:pt x="1761383" y="662264"/>
                  <a:pt x="1771165" y="620769"/>
                  <a:pt x="1768507" y="609933"/>
                </a:cubicBezTo>
                <a:cubicBezTo>
                  <a:pt x="1767178" y="604515"/>
                  <a:pt x="1761795" y="601535"/>
                  <a:pt x="1756264" y="601399"/>
                </a:cubicBezTo>
                <a:close/>
                <a:moveTo>
                  <a:pt x="605249" y="535130"/>
                </a:moveTo>
                <a:cubicBezTo>
                  <a:pt x="604175" y="535099"/>
                  <a:pt x="603201" y="535294"/>
                  <a:pt x="602369" y="535761"/>
                </a:cubicBezTo>
                <a:cubicBezTo>
                  <a:pt x="595715" y="539505"/>
                  <a:pt x="590309" y="567784"/>
                  <a:pt x="587397" y="575686"/>
                </a:cubicBezTo>
                <a:cubicBezTo>
                  <a:pt x="584486" y="583588"/>
                  <a:pt x="584902" y="583172"/>
                  <a:pt x="584902" y="583172"/>
                </a:cubicBezTo>
                <a:lnTo>
                  <a:pt x="585328" y="582863"/>
                </a:lnTo>
                <a:cubicBezTo>
                  <a:pt x="603211" y="585151"/>
                  <a:pt x="610341" y="585616"/>
                  <a:pt x="617340" y="580676"/>
                </a:cubicBezTo>
                <a:cubicBezTo>
                  <a:pt x="624339" y="575737"/>
                  <a:pt x="629816" y="560714"/>
                  <a:pt x="627321" y="553228"/>
                </a:cubicBezTo>
                <a:cubicBezTo>
                  <a:pt x="625137" y="546678"/>
                  <a:pt x="612765" y="535352"/>
                  <a:pt x="605249" y="535130"/>
                </a:cubicBezTo>
                <a:close/>
                <a:moveTo>
                  <a:pt x="148773" y="531339"/>
                </a:moveTo>
                <a:cubicBezTo>
                  <a:pt x="135561" y="529861"/>
                  <a:pt x="118835" y="536277"/>
                  <a:pt x="102974" y="535989"/>
                </a:cubicBezTo>
                <a:cubicBezTo>
                  <a:pt x="91054" y="554060"/>
                  <a:pt x="98744" y="627501"/>
                  <a:pt x="89132" y="644419"/>
                </a:cubicBezTo>
                <a:cubicBezTo>
                  <a:pt x="84326" y="652878"/>
                  <a:pt x="77982" y="654704"/>
                  <a:pt x="70532" y="652638"/>
                </a:cubicBezTo>
                <a:lnTo>
                  <a:pt x="52995" y="642116"/>
                </a:lnTo>
                <a:lnTo>
                  <a:pt x="50029" y="650221"/>
                </a:lnTo>
                <a:cubicBezTo>
                  <a:pt x="32253" y="707373"/>
                  <a:pt x="19943" y="766934"/>
                  <a:pt x="13712" y="828292"/>
                </a:cubicBezTo>
                <a:lnTo>
                  <a:pt x="10607" y="889773"/>
                </a:lnTo>
                <a:lnTo>
                  <a:pt x="22228" y="888964"/>
                </a:lnTo>
                <a:cubicBezTo>
                  <a:pt x="36070" y="892809"/>
                  <a:pt x="19152" y="921646"/>
                  <a:pt x="24535" y="928183"/>
                </a:cubicBezTo>
                <a:cubicBezTo>
                  <a:pt x="29918" y="934720"/>
                  <a:pt x="49143" y="935489"/>
                  <a:pt x="54527" y="928183"/>
                </a:cubicBezTo>
                <a:cubicBezTo>
                  <a:pt x="59909" y="920877"/>
                  <a:pt x="46836" y="904728"/>
                  <a:pt x="56833" y="884349"/>
                </a:cubicBezTo>
                <a:cubicBezTo>
                  <a:pt x="66831" y="863971"/>
                  <a:pt x="85287" y="845515"/>
                  <a:pt x="114509" y="805911"/>
                </a:cubicBezTo>
                <a:cubicBezTo>
                  <a:pt x="152959" y="780149"/>
                  <a:pt x="219094" y="759770"/>
                  <a:pt x="280615" y="729779"/>
                </a:cubicBezTo>
                <a:cubicBezTo>
                  <a:pt x="266004" y="665182"/>
                  <a:pt x="217941" y="628654"/>
                  <a:pt x="213711" y="593664"/>
                </a:cubicBezTo>
                <a:cubicBezTo>
                  <a:pt x="197947" y="572516"/>
                  <a:pt x="194871" y="612505"/>
                  <a:pt x="186027" y="602892"/>
                </a:cubicBezTo>
                <a:cubicBezTo>
                  <a:pt x="177184" y="593280"/>
                  <a:pt x="174491" y="547139"/>
                  <a:pt x="160650" y="535989"/>
                </a:cubicBezTo>
                <a:cubicBezTo>
                  <a:pt x="157190" y="533201"/>
                  <a:pt x="153177" y="531831"/>
                  <a:pt x="148773" y="531339"/>
                </a:cubicBezTo>
                <a:close/>
                <a:moveTo>
                  <a:pt x="634743" y="491509"/>
                </a:moveTo>
                <a:cubicBezTo>
                  <a:pt x="630689" y="491626"/>
                  <a:pt x="627290" y="492916"/>
                  <a:pt x="625176" y="495031"/>
                </a:cubicBezTo>
                <a:cubicBezTo>
                  <a:pt x="620946" y="499261"/>
                  <a:pt x="621715" y="513487"/>
                  <a:pt x="622869" y="520408"/>
                </a:cubicBezTo>
                <a:cubicBezTo>
                  <a:pt x="624022" y="527329"/>
                  <a:pt x="629405" y="530021"/>
                  <a:pt x="632097" y="536558"/>
                </a:cubicBezTo>
                <a:cubicBezTo>
                  <a:pt x="634788" y="543094"/>
                  <a:pt x="638249" y="552707"/>
                  <a:pt x="639018" y="559628"/>
                </a:cubicBezTo>
                <a:cubicBezTo>
                  <a:pt x="639787" y="566549"/>
                  <a:pt x="637864" y="570778"/>
                  <a:pt x="636711" y="578084"/>
                </a:cubicBezTo>
                <a:cubicBezTo>
                  <a:pt x="635557" y="585390"/>
                  <a:pt x="623638" y="607306"/>
                  <a:pt x="632097" y="603461"/>
                </a:cubicBezTo>
                <a:cubicBezTo>
                  <a:pt x="640556" y="599616"/>
                  <a:pt x="682987" y="565615"/>
                  <a:pt x="687465" y="555014"/>
                </a:cubicBezTo>
                <a:cubicBezTo>
                  <a:pt x="691944" y="544412"/>
                  <a:pt x="665504" y="549848"/>
                  <a:pt x="658967" y="539851"/>
                </a:cubicBezTo>
                <a:cubicBezTo>
                  <a:pt x="652430" y="529854"/>
                  <a:pt x="657723" y="500194"/>
                  <a:pt x="648246" y="495031"/>
                </a:cubicBezTo>
                <a:cubicBezTo>
                  <a:pt x="643508" y="492450"/>
                  <a:pt x="638797" y="491392"/>
                  <a:pt x="634743" y="491509"/>
                </a:cubicBezTo>
                <a:close/>
                <a:moveTo>
                  <a:pt x="472098" y="459857"/>
                </a:moveTo>
                <a:cubicBezTo>
                  <a:pt x="468253" y="461395"/>
                  <a:pt x="470560" y="473699"/>
                  <a:pt x="472098" y="478313"/>
                </a:cubicBezTo>
                <a:cubicBezTo>
                  <a:pt x="473636" y="482927"/>
                  <a:pt x="477481" y="489079"/>
                  <a:pt x="481326" y="487541"/>
                </a:cubicBezTo>
                <a:cubicBezTo>
                  <a:pt x="485171" y="486003"/>
                  <a:pt x="495938" y="473699"/>
                  <a:pt x="495168" y="469085"/>
                </a:cubicBezTo>
                <a:cubicBezTo>
                  <a:pt x="494399" y="464471"/>
                  <a:pt x="475943" y="458319"/>
                  <a:pt x="472098" y="459857"/>
                </a:cubicBezTo>
                <a:close/>
                <a:moveTo>
                  <a:pt x="311902" y="352551"/>
                </a:moveTo>
                <a:cubicBezTo>
                  <a:pt x="310102" y="352682"/>
                  <a:pt x="308155" y="353061"/>
                  <a:pt x="305992" y="353734"/>
                </a:cubicBezTo>
                <a:cubicBezTo>
                  <a:pt x="288689" y="359117"/>
                  <a:pt x="271387" y="393722"/>
                  <a:pt x="248317" y="402181"/>
                </a:cubicBezTo>
                <a:cubicBezTo>
                  <a:pt x="264466" y="438324"/>
                  <a:pt x="301763" y="565211"/>
                  <a:pt x="319835" y="598278"/>
                </a:cubicBezTo>
                <a:cubicBezTo>
                  <a:pt x="342520" y="596740"/>
                  <a:pt x="350979" y="609813"/>
                  <a:pt x="356747" y="600585"/>
                </a:cubicBezTo>
                <a:cubicBezTo>
                  <a:pt x="362514" y="591357"/>
                  <a:pt x="350210" y="555598"/>
                  <a:pt x="354440" y="542910"/>
                </a:cubicBezTo>
                <a:cubicBezTo>
                  <a:pt x="358669" y="530221"/>
                  <a:pt x="377510" y="529836"/>
                  <a:pt x="382124" y="524453"/>
                </a:cubicBezTo>
                <a:cubicBezTo>
                  <a:pt x="386738" y="519070"/>
                  <a:pt x="376357" y="519455"/>
                  <a:pt x="379817" y="508304"/>
                </a:cubicBezTo>
                <a:cubicBezTo>
                  <a:pt x="383278" y="497154"/>
                  <a:pt x="407501" y="480620"/>
                  <a:pt x="402887" y="457550"/>
                </a:cubicBezTo>
                <a:cubicBezTo>
                  <a:pt x="398273" y="434479"/>
                  <a:pt x="361361" y="396414"/>
                  <a:pt x="352133" y="369883"/>
                </a:cubicBezTo>
                <a:cubicBezTo>
                  <a:pt x="329928" y="362817"/>
                  <a:pt x="324503" y="351631"/>
                  <a:pt x="311902" y="352551"/>
                </a:cubicBezTo>
                <a:close/>
                <a:moveTo>
                  <a:pt x="1475655" y="309900"/>
                </a:moveTo>
                <a:cubicBezTo>
                  <a:pt x="1343770" y="332201"/>
                  <a:pt x="1082307" y="360655"/>
                  <a:pt x="975030" y="365269"/>
                </a:cubicBezTo>
                <a:cubicBezTo>
                  <a:pt x="867753" y="369883"/>
                  <a:pt x="867369" y="336431"/>
                  <a:pt x="831994" y="337584"/>
                </a:cubicBezTo>
                <a:cubicBezTo>
                  <a:pt x="810462" y="359501"/>
                  <a:pt x="777779" y="356425"/>
                  <a:pt x="762784" y="372190"/>
                </a:cubicBezTo>
                <a:cubicBezTo>
                  <a:pt x="747788" y="387954"/>
                  <a:pt x="752017" y="417946"/>
                  <a:pt x="742020" y="432172"/>
                </a:cubicBezTo>
                <a:cubicBezTo>
                  <a:pt x="732023" y="446399"/>
                  <a:pt x="708953" y="445630"/>
                  <a:pt x="702801" y="457550"/>
                </a:cubicBezTo>
                <a:cubicBezTo>
                  <a:pt x="696649" y="469469"/>
                  <a:pt x="703185" y="493309"/>
                  <a:pt x="705108" y="503690"/>
                </a:cubicBezTo>
                <a:cubicBezTo>
                  <a:pt x="707030" y="514072"/>
                  <a:pt x="706646" y="520608"/>
                  <a:pt x="714336" y="519839"/>
                </a:cubicBezTo>
                <a:cubicBezTo>
                  <a:pt x="722026" y="519070"/>
                  <a:pt x="741636" y="495616"/>
                  <a:pt x="751248" y="499076"/>
                </a:cubicBezTo>
                <a:cubicBezTo>
                  <a:pt x="760861" y="502537"/>
                  <a:pt x="765475" y="534835"/>
                  <a:pt x="772012" y="540603"/>
                </a:cubicBezTo>
                <a:cubicBezTo>
                  <a:pt x="778548" y="546370"/>
                  <a:pt x="782778" y="542910"/>
                  <a:pt x="790468" y="533682"/>
                </a:cubicBezTo>
                <a:cubicBezTo>
                  <a:pt x="798158" y="524453"/>
                  <a:pt x="816999" y="496385"/>
                  <a:pt x="818152" y="485234"/>
                </a:cubicBezTo>
                <a:cubicBezTo>
                  <a:pt x="819306" y="474083"/>
                  <a:pt x="798542" y="477544"/>
                  <a:pt x="797389" y="466778"/>
                </a:cubicBezTo>
                <a:cubicBezTo>
                  <a:pt x="796235" y="456012"/>
                  <a:pt x="804694" y="432172"/>
                  <a:pt x="811231" y="420637"/>
                </a:cubicBezTo>
                <a:cubicBezTo>
                  <a:pt x="817768" y="409102"/>
                  <a:pt x="830072" y="399874"/>
                  <a:pt x="836608" y="397567"/>
                </a:cubicBezTo>
                <a:cubicBezTo>
                  <a:pt x="843145" y="395260"/>
                  <a:pt x="850066" y="400259"/>
                  <a:pt x="850450" y="406795"/>
                </a:cubicBezTo>
                <a:cubicBezTo>
                  <a:pt x="850835" y="413332"/>
                  <a:pt x="840838" y="424482"/>
                  <a:pt x="838915" y="436786"/>
                </a:cubicBezTo>
                <a:cubicBezTo>
                  <a:pt x="836993" y="449091"/>
                  <a:pt x="831994" y="473314"/>
                  <a:pt x="838915" y="480620"/>
                </a:cubicBezTo>
                <a:cubicBezTo>
                  <a:pt x="845836" y="487926"/>
                  <a:pt x="873521" y="477928"/>
                  <a:pt x="880442" y="480620"/>
                </a:cubicBezTo>
                <a:cubicBezTo>
                  <a:pt x="887363" y="483311"/>
                  <a:pt x="884671" y="493693"/>
                  <a:pt x="880442" y="496769"/>
                </a:cubicBezTo>
                <a:cubicBezTo>
                  <a:pt x="876212" y="499845"/>
                  <a:pt x="857756" y="492540"/>
                  <a:pt x="855065" y="499076"/>
                </a:cubicBezTo>
                <a:cubicBezTo>
                  <a:pt x="852373" y="505613"/>
                  <a:pt x="867753" y="531759"/>
                  <a:pt x="864293" y="535989"/>
                </a:cubicBezTo>
                <a:cubicBezTo>
                  <a:pt x="860832" y="540218"/>
                  <a:pt x="841607" y="519455"/>
                  <a:pt x="834301" y="524453"/>
                </a:cubicBezTo>
                <a:cubicBezTo>
                  <a:pt x="826996" y="529452"/>
                  <a:pt x="833532" y="558290"/>
                  <a:pt x="820459" y="565980"/>
                </a:cubicBezTo>
                <a:cubicBezTo>
                  <a:pt x="807386" y="573670"/>
                  <a:pt x="769320" y="574823"/>
                  <a:pt x="755862" y="570594"/>
                </a:cubicBezTo>
                <a:cubicBezTo>
                  <a:pt x="742405" y="566364"/>
                  <a:pt x="744327" y="544448"/>
                  <a:pt x="739713" y="540603"/>
                </a:cubicBezTo>
                <a:cubicBezTo>
                  <a:pt x="735099" y="536758"/>
                  <a:pt x="728563" y="542910"/>
                  <a:pt x="728178" y="547524"/>
                </a:cubicBezTo>
                <a:cubicBezTo>
                  <a:pt x="727794" y="552138"/>
                  <a:pt x="740867" y="564442"/>
                  <a:pt x="737406" y="568287"/>
                </a:cubicBezTo>
                <a:cubicBezTo>
                  <a:pt x="733946" y="572132"/>
                  <a:pt x="717027" y="563673"/>
                  <a:pt x="707415" y="570594"/>
                </a:cubicBezTo>
                <a:cubicBezTo>
                  <a:pt x="697802" y="577515"/>
                  <a:pt x="690497" y="598663"/>
                  <a:pt x="679731" y="609813"/>
                </a:cubicBezTo>
                <a:cubicBezTo>
                  <a:pt x="668964" y="620964"/>
                  <a:pt x="644741" y="624040"/>
                  <a:pt x="642818" y="637498"/>
                </a:cubicBezTo>
                <a:cubicBezTo>
                  <a:pt x="640896" y="650955"/>
                  <a:pt x="675117" y="682869"/>
                  <a:pt x="668195" y="690559"/>
                </a:cubicBezTo>
                <a:cubicBezTo>
                  <a:pt x="661274" y="698249"/>
                  <a:pt x="619363" y="688637"/>
                  <a:pt x="601292" y="683638"/>
                </a:cubicBezTo>
                <a:cubicBezTo>
                  <a:pt x="590141" y="692482"/>
                  <a:pt x="612827" y="721704"/>
                  <a:pt x="601292" y="743621"/>
                </a:cubicBezTo>
                <a:cubicBezTo>
                  <a:pt x="610520" y="754002"/>
                  <a:pt x="642434" y="753233"/>
                  <a:pt x="656660" y="745928"/>
                </a:cubicBezTo>
                <a:cubicBezTo>
                  <a:pt x="670887" y="738622"/>
                  <a:pt x="673194" y="710938"/>
                  <a:pt x="686652" y="699787"/>
                </a:cubicBezTo>
                <a:cubicBezTo>
                  <a:pt x="700109" y="688637"/>
                  <a:pt x="721257" y="674026"/>
                  <a:pt x="737406" y="679024"/>
                </a:cubicBezTo>
                <a:cubicBezTo>
                  <a:pt x="753555" y="684023"/>
                  <a:pt x="771627" y="723242"/>
                  <a:pt x="783547" y="729779"/>
                </a:cubicBezTo>
                <a:cubicBezTo>
                  <a:pt x="795466" y="736315"/>
                  <a:pt x="804694" y="730163"/>
                  <a:pt x="802003" y="722858"/>
                </a:cubicBezTo>
                <a:cubicBezTo>
                  <a:pt x="799311" y="715552"/>
                  <a:pt x="772781" y="695942"/>
                  <a:pt x="767398" y="685945"/>
                </a:cubicBezTo>
                <a:cubicBezTo>
                  <a:pt x="762014" y="675948"/>
                  <a:pt x="761630" y="661337"/>
                  <a:pt x="769705" y="662875"/>
                </a:cubicBezTo>
                <a:cubicBezTo>
                  <a:pt x="777779" y="664413"/>
                  <a:pt x="806617" y="683254"/>
                  <a:pt x="815845" y="695173"/>
                </a:cubicBezTo>
                <a:cubicBezTo>
                  <a:pt x="825073" y="707093"/>
                  <a:pt x="821228" y="724396"/>
                  <a:pt x="825073" y="734393"/>
                </a:cubicBezTo>
                <a:cubicBezTo>
                  <a:pt x="828918" y="744390"/>
                  <a:pt x="833532" y="759001"/>
                  <a:pt x="838915" y="755156"/>
                </a:cubicBezTo>
                <a:cubicBezTo>
                  <a:pt x="844298" y="751311"/>
                  <a:pt x="851220" y="712476"/>
                  <a:pt x="857372" y="711323"/>
                </a:cubicBezTo>
                <a:cubicBezTo>
                  <a:pt x="863524" y="710169"/>
                  <a:pt x="862370" y="738622"/>
                  <a:pt x="875828" y="748235"/>
                </a:cubicBezTo>
                <a:cubicBezTo>
                  <a:pt x="889285" y="757848"/>
                  <a:pt x="932734" y="758617"/>
                  <a:pt x="938117" y="768998"/>
                </a:cubicBezTo>
                <a:cubicBezTo>
                  <a:pt x="943501" y="779380"/>
                  <a:pt x="926582" y="806680"/>
                  <a:pt x="908126" y="810525"/>
                </a:cubicBezTo>
                <a:cubicBezTo>
                  <a:pt x="889670" y="814370"/>
                  <a:pt x="842376" y="791299"/>
                  <a:pt x="827380" y="792068"/>
                </a:cubicBezTo>
                <a:cubicBezTo>
                  <a:pt x="812385" y="792837"/>
                  <a:pt x="829303" y="816677"/>
                  <a:pt x="818152" y="815139"/>
                </a:cubicBezTo>
                <a:cubicBezTo>
                  <a:pt x="807002" y="813601"/>
                  <a:pt x="772012" y="794760"/>
                  <a:pt x="760476" y="782840"/>
                </a:cubicBezTo>
                <a:cubicBezTo>
                  <a:pt x="748941" y="770921"/>
                  <a:pt x="759323" y="756694"/>
                  <a:pt x="739713" y="755156"/>
                </a:cubicBezTo>
                <a:cubicBezTo>
                  <a:pt x="720104" y="753618"/>
                  <a:pt x="664350" y="769382"/>
                  <a:pt x="642818" y="773612"/>
                </a:cubicBezTo>
                <a:cubicBezTo>
                  <a:pt x="621286" y="777842"/>
                  <a:pt x="632821" y="755925"/>
                  <a:pt x="619748" y="768998"/>
                </a:cubicBezTo>
                <a:cubicBezTo>
                  <a:pt x="606675" y="782071"/>
                  <a:pt x="576299" y="820906"/>
                  <a:pt x="564379" y="852051"/>
                </a:cubicBezTo>
                <a:cubicBezTo>
                  <a:pt x="552460" y="883196"/>
                  <a:pt x="542078" y="929336"/>
                  <a:pt x="548230" y="955867"/>
                </a:cubicBezTo>
                <a:cubicBezTo>
                  <a:pt x="554382" y="982398"/>
                  <a:pt x="588603" y="1000470"/>
                  <a:pt x="601292" y="1011236"/>
                </a:cubicBezTo>
                <a:cubicBezTo>
                  <a:pt x="613980" y="1022002"/>
                  <a:pt x="603983" y="1018541"/>
                  <a:pt x="624362" y="1020464"/>
                </a:cubicBezTo>
                <a:cubicBezTo>
                  <a:pt x="644740" y="1022386"/>
                  <a:pt x="706261" y="999316"/>
                  <a:pt x="730485" y="1018157"/>
                </a:cubicBezTo>
                <a:cubicBezTo>
                  <a:pt x="754709" y="1036998"/>
                  <a:pt x="764706" y="1105055"/>
                  <a:pt x="769705" y="1133508"/>
                </a:cubicBezTo>
                <a:cubicBezTo>
                  <a:pt x="774703" y="1161962"/>
                  <a:pt x="753171" y="1156963"/>
                  <a:pt x="760476" y="1188877"/>
                </a:cubicBezTo>
                <a:cubicBezTo>
                  <a:pt x="767782" y="1220791"/>
                  <a:pt x="794697" y="1304613"/>
                  <a:pt x="813538" y="1324991"/>
                </a:cubicBezTo>
                <a:cubicBezTo>
                  <a:pt x="862370" y="1322300"/>
                  <a:pt x="851989" y="1334219"/>
                  <a:pt x="873521" y="1311149"/>
                </a:cubicBezTo>
                <a:cubicBezTo>
                  <a:pt x="895053" y="1288079"/>
                  <a:pt x="925044" y="1210025"/>
                  <a:pt x="942732" y="1186570"/>
                </a:cubicBezTo>
                <a:cubicBezTo>
                  <a:pt x="960419" y="1163115"/>
                  <a:pt x="975030" y="1188108"/>
                  <a:pt x="979644" y="1170421"/>
                </a:cubicBezTo>
                <a:cubicBezTo>
                  <a:pt x="984258" y="1152733"/>
                  <a:pt x="961957" y="1104286"/>
                  <a:pt x="970416" y="1080447"/>
                </a:cubicBezTo>
                <a:cubicBezTo>
                  <a:pt x="978875" y="1056607"/>
                  <a:pt x="1016941" y="1048917"/>
                  <a:pt x="1030399" y="1027385"/>
                </a:cubicBezTo>
                <a:cubicBezTo>
                  <a:pt x="1043856" y="1005853"/>
                  <a:pt x="1058467" y="958559"/>
                  <a:pt x="1051162" y="951253"/>
                </a:cubicBezTo>
                <a:cubicBezTo>
                  <a:pt x="1043856" y="943948"/>
                  <a:pt x="1021939" y="983552"/>
                  <a:pt x="986565" y="983552"/>
                </a:cubicBezTo>
                <a:cubicBezTo>
                  <a:pt x="976568" y="953560"/>
                  <a:pt x="930043" y="866662"/>
                  <a:pt x="921968" y="840516"/>
                </a:cubicBezTo>
                <a:cubicBezTo>
                  <a:pt x="936964" y="825905"/>
                  <a:pt x="924660" y="809756"/>
                  <a:pt x="938117" y="826674"/>
                </a:cubicBezTo>
                <a:cubicBezTo>
                  <a:pt x="951575" y="843592"/>
                  <a:pt x="973107" y="933181"/>
                  <a:pt x="1002714" y="942025"/>
                </a:cubicBezTo>
                <a:cubicBezTo>
                  <a:pt x="1032321" y="950869"/>
                  <a:pt x="1102301" y="893962"/>
                  <a:pt x="1115758" y="879735"/>
                </a:cubicBezTo>
                <a:cubicBezTo>
                  <a:pt x="1094611" y="858588"/>
                  <a:pt x="1093842" y="858203"/>
                  <a:pt x="1083460" y="856665"/>
                </a:cubicBezTo>
                <a:cubicBezTo>
                  <a:pt x="1073078" y="855127"/>
                  <a:pt x="1062312" y="876659"/>
                  <a:pt x="1053469" y="870507"/>
                </a:cubicBezTo>
                <a:cubicBezTo>
                  <a:pt x="1044625" y="864355"/>
                  <a:pt x="1030783" y="830519"/>
                  <a:pt x="1030399" y="819753"/>
                </a:cubicBezTo>
                <a:cubicBezTo>
                  <a:pt x="1030014" y="808987"/>
                  <a:pt x="1043087" y="802450"/>
                  <a:pt x="1051162" y="805911"/>
                </a:cubicBezTo>
                <a:cubicBezTo>
                  <a:pt x="1059236" y="809371"/>
                  <a:pt x="1061159" y="833595"/>
                  <a:pt x="1078846" y="840516"/>
                </a:cubicBezTo>
                <a:cubicBezTo>
                  <a:pt x="1096533" y="847437"/>
                  <a:pt x="1136137" y="838209"/>
                  <a:pt x="1157285" y="847437"/>
                </a:cubicBezTo>
                <a:cubicBezTo>
                  <a:pt x="1178433" y="856665"/>
                  <a:pt x="1188045" y="879735"/>
                  <a:pt x="1205732" y="895885"/>
                </a:cubicBezTo>
                <a:cubicBezTo>
                  <a:pt x="1221113" y="918955"/>
                  <a:pt x="1239569" y="974708"/>
                  <a:pt x="1249566" y="985859"/>
                </a:cubicBezTo>
                <a:cubicBezTo>
                  <a:pt x="1268791" y="967018"/>
                  <a:pt x="1268022" y="975861"/>
                  <a:pt x="1272636" y="965095"/>
                </a:cubicBezTo>
                <a:cubicBezTo>
                  <a:pt x="1277250" y="954329"/>
                  <a:pt x="1263793" y="935104"/>
                  <a:pt x="1277250" y="921262"/>
                </a:cubicBezTo>
                <a:cubicBezTo>
                  <a:pt x="1290708" y="907420"/>
                  <a:pt x="1335695" y="881658"/>
                  <a:pt x="1353382" y="882042"/>
                </a:cubicBezTo>
                <a:cubicBezTo>
                  <a:pt x="1371069" y="882427"/>
                  <a:pt x="1375299" y="916263"/>
                  <a:pt x="1383373" y="923569"/>
                </a:cubicBezTo>
                <a:cubicBezTo>
                  <a:pt x="1391448" y="930874"/>
                  <a:pt x="1398369" y="916263"/>
                  <a:pt x="1401830" y="925876"/>
                </a:cubicBezTo>
                <a:cubicBezTo>
                  <a:pt x="1405290" y="935489"/>
                  <a:pt x="1398754" y="963557"/>
                  <a:pt x="1404137" y="981245"/>
                </a:cubicBezTo>
                <a:cubicBezTo>
                  <a:pt x="1409520" y="998932"/>
                  <a:pt x="1438358" y="1026616"/>
                  <a:pt x="1434128" y="1031999"/>
                </a:cubicBezTo>
                <a:cubicBezTo>
                  <a:pt x="1429899" y="1037382"/>
                  <a:pt x="1374145" y="1002392"/>
                  <a:pt x="1378759" y="1013543"/>
                </a:cubicBezTo>
                <a:cubicBezTo>
                  <a:pt x="1383373" y="1024694"/>
                  <a:pt x="1434513" y="1080831"/>
                  <a:pt x="1461812" y="1098903"/>
                </a:cubicBezTo>
                <a:cubicBezTo>
                  <a:pt x="1489112" y="1116975"/>
                  <a:pt x="1542174" y="1125049"/>
                  <a:pt x="1542558" y="1121973"/>
                </a:cubicBezTo>
                <a:cubicBezTo>
                  <a:pt x="1542943" y="1118897"/>
                  <a:pt x="1479500" y="1097749"/>
                  <a:pt x="1464119" y="1080447"/>
                </a:cubicBezTo>
                <a:cubicBezTo>
                  <a:pt x="1448739" y="1063144"/>
                  <a:pt x="1458736" y="1034691"/>
                  <a:pt x="1450277" y="1018157"/>
                </a:cubicBezTo>
                <a:cubicBezTo>
                  <a:pt x="1441818" y="1001623"/>
                  <a:pt x="1416441" y="993164"/>
                  <a:pt x="1413365" y="981245"/>
                </a:cubicBezTo>
                <a:cubicBezTo>
                  <a:pt x="1410289" y="969325"/>
                  <a:pt x="1424900" y="947024"/>
                  <a:pt x="1431821" y="946639"/>
                </a:cubicBezTo>
                <a:cubicBezTo>
                  <a:pt x="1438742" y="946255"/>
                  <a:pt x="1444894" y="977784"/>
                  <a:pt x="1454891" y="978938"/>
                </a:cubicBezTo>
                <a:cubicBezTo>
                  <a:pt x="1464888" y="980091"/>
                  <a:pt x="1491035" y="965480"/>
                  <a:pt x="1491804" y="953560"/>
                </a:cubicBezTo>
                <a:cubicBezTo>
                  <a:pt x="1492573" y="941641"/>
                  <a:pt x="1460274" y="920493"/>
                  <a:pt x="1459505" y="907420"/>
                </a:cubicBezTo>
                <a:cubicBezTo>
                  <a:pt x="1458736" y="894347"/>
                  <a:pt x="1472578" y="880504"/>
                  <a:pt x="1487190" y="875121"/>
                </a:cubicBezTo>
                <a:cubicBezTo>
                  <a:pt x="1501801" y="869738"/>
                  <a:pt x="1531408" y="884734"/>
                  <a:pt x="1547172" y="875121"/>
                </a:cubicBezTo>
                <a:cubicBezTo>
                  <a:pt x="1562937" y="865509"/>
                  <a:pt x="1561015" y="833979"/>
                  <a:pt x="1581778" y="817446"/>
                </a:cubicBezTo>
                <a:cubicBezTo>
                  <a:pt x="1584085" y="796298"/>
                  <a:pt x="1558708" y="764384"/>
                  <a:pt x="1561015" y="748235"/>
                </a:cubicBezTo>
                <a:cubicBezTo>
                  <a:pt x="1563322" y="732086"/>
                  <a:pt x="1585623" y="717475"/>
                  <a:pt x="1595620" y="720551"/>
                </a:cubicBezTo>
                <a:cubicBezTo>
                  <a:pt x="1605617" y="723627"/>
                  <a:pt x="1612923" y="759386"/>
                  <a:pt x="1620997" y="766691"/>
                </a:cubicBezTo>
                <a:cubicBezTo>
                  <a:pt x="1629072" y="773997"/>
                  <a:pt x="1642529" y="770921"/>
                  <a:pt x="1644067" y="764384"/>
                </a:cubicBezTo>
                <a:cubicBezTo>
                  <a:pt x="1645606" y="757848"/>
                  <a:pt x="1627918" y="739391"/>
                  <a:pt x="1630225" y="727472"/>
                </a:cubicBezTo>
                <a:cubicBezTo>
                  <a:pt x="1632532" y="715552"/>
                  <a:pt x="1648297" y="701710"/>
                  <a:pt x="1657910" y="692866"/>
                </a:cubicBezTo>
                <a:cubicBezTo>
                  <a:pt x="1667522" y="684023"/>
                  <a:pt x="1675212" y="694789"/>
                  <a:pt x="1687901" y="674410"/>
                </a:cubicBezTo>
                <a:cubicBezTo>
                  <a:pt x="1700590" y="654031"/>
                  <a:pt x="1732503" y="595202"/>
                  <a:pt x="1734041" y="570594"/>
                </a:cubicBezTo>
                <a:cubicBezTo>
                  <a:pt x="1714816" y="557521"/>
                  <a:pt x="1699052" y="553676"/>
                  <a:pt x="1701743" y="540603"/>
                </a:cubicBezTo>
                <a:cubicBezTo>
                  <a:pt x="1703089" y="534066"/>
                  <a:pt x="1710106" y="523973"/>
                  <a:pt x="1719335" y="514504"/>
                </a:cubicBezTo>
                <a:lnTo>
                  <a:pt x="1732799" y="504753"/>
                </a:lnTo>
                <a:lnTo>
                  <a:pt x="1724054" y="486601"/>
                </a:lnTo>
                <a:cubicBezTo>
                  <a:pt x="1710005" y="460739"/>
                  <a:pt x="1694743" y="435632"/>
                  <a:pt x="1678342" y="411357"/>
                </a:cubicBezTo>
                <a:lnTo>
                  <a:pt x="1614836" y="334387"/>
                </a:lnTo>
                <a:close/>
                <a:moveTo>
                  <a:pt x="921600" y="0"/>
                </a:moveTo>
                <a:cubicBezTo>
                  <a:pt x="1430586" y="0"/>
                  <a:pt x="1843200" y="412614"/>
                  <a:pt x="1843200" y="921600"/>
                </a:cubicBezTo>
                <a:cubicBezTo>
                  <a:pt x="1843200" y="953412"/>
                  <a:pt x="1841588" y="984847"/>
                  <a:pt x="1838442" y="1015828"/>
                </a:cubicBezTo>
                <a:lnTo>
                  <a:pt x="1831963" y="1058283"/>
                </a:lnTo>
                <a:lnTo>
                  <a:pt x="1831696" y="1061814"/>
                </a:lnTo>
                <a:lnTo>
                  <a:pt x="1830891" y="1065305"/>
                </a:lnTo>
                <a:lnTo>
                  <a:pt x="1824477" y="1107335"/>
                </a:lnTo>
                <a:cubicBezTo>
                  <a:pt x="1799924" y="1227323"/>
                  <a:pt x="1752053" y="1338817"/>
                  <a:pt x="1685806" y="1436876"/>
                </a:cubicBezTo>
                <a:lnTo>
                  <a:pt x="1673150" y="1452214"/>
                </a:lnTo>
                <a:lnTo>
                  <a:pt x="1665969" y="1463569"/>
                </a:lnTo>
                <a:cubicBezTo>
                  <a:pt x="1642050" y="1496364"/>
                  <a:pt x="1616017" y="1527518"/>
                  <a:pt x="1588069" y="1556831"/>
                </a:cubicBezTo>
                <a:lnTo>
                  <a:pt x="1582943" y="1561546"/>
                </a:lnTo>
                <a:lnTo>
                  <a:pt x="1573270" y="1573270"/>
                </a:lnTo>
                <a:lnTo>
                  <a:pt x="1543428" y="1597892"/>
                </a:lnTo>
                <a:lnTo>
                  <a:pt x="1498685" y="1639046"/>
                </a:lnTo>
                <a:lnTo>
                  <a:pt x="1464253" y="1663217"/>
                </a:lnTo>
                <a:lnTo>
                  <a:pt x="1436876" y="1685805"/>
                </a:lnTo>
                <a:lnTo>
                  <a:pt x="1401209" y="1707473"/>
                </a:lnTo>
                <a:lnTo>
                  <a:pt x="1399019" y="1709011"/>
                </a:lnTo>
                <a:lnTo>
                  <a:pt x="1396664" y="1710235"/>
                </a:lnTo>
                <a:lnTo>
                  <a:pt x="1360890" y="1731968"/>
                </a:lnTo>
                <a:cubicBezTo>
                  <a:pt x="1282539" y="1774531"/>
                  <a:pt x="1197326" y="1806062"/>
                  <a:pt x="1107335" y="1824476"/>
                </a:cubicBezTo>
                <a:lnTo>
                  <a:pt x="1053800" y="1832647"/>
                </a:lnTo>
                <a:lnTo>
                  <a:pt x="1050362" y="1833372"/>
                </a:lnTo>
                <a:lnTo>
                  <a:pt x="1047958" y="1833539"/>
                </a:lnTo>
                <a:lnTo>
                  <a:pt x="1015828" y="1838442"/>
                </a:lnTo>
                <a:cubicBezTo>
                  <a:pt x="984847" y="1841588"/>
                  <a:pt x="953412" y="1843200"/>
                  <a:pt x="921600" y="1843200"/>
                </a:cubicBezTo>
                <a:cubicBezTo>
                  <a:pt x="508049" y="1843200"/>
                  <a:pt x="158118" y="1570810"/>
                  <a:pt x="41433" y="1195656"/>
                </a:cubicBezTo>
                <a:lnTo>
                  <a:pt x="31080" y="1155391"/>
                </a:lnTo>
                <a:lnTo>
                  <a:pt x="29882" y="1151698"/>
                </a:lnTo>
                <a:lnTo>
                  <a:pt x="29160" y="1147921"/>
                </a:lnTo>
                <a:lnTo>
                  <a:pt x="18724" y="1107335"/>
                </a:lnTo>
                <a:cubicBezTo>
                  <a:pt x="6447" y="1047341"/>
                  <a:pt x="0" y="985223"/>
                  <a:pt x="0" y="921600"/>
                </a:cubicBezTo>
                <a:cubicBezTo>
                  <a:pt x="0" y="412614"/>
                  <a:pt x="412614" y="0"/>
                  <a:pt x="921600" y="0"/>
                </a:cubicBezTo>
                <a:close/>
              </a:path>
            </a:pathLst>
          </a:custGeom>
          <a:solidFill>
            <a:srgbClr val="00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15B5-AE7C-0B55-1BC1-AE33F0C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86" y="2570439"/>
            <a:ext cx="3219827" cy="1717121"/>
          </a:xfrm>
        </p:spPr>
        <p:txBody>
          <a:bodyPr/>
          <a:lstStyle/>
          <a:p>
            <a:pPr algn="ctr"/>
            <a:r>
              <a:rPr lang="en-US" sz="5400" dirty="0"/>
              <a:t>Demo of website</a:t>
            </a:r>
            <a:endParaRPr lang="en-GB" sz="5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EEE2B-5970-56C5-1C66-508B4894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C779-4D89-4FE0-480F-67BF415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CD16-2157-0DE4-2D78-233CA4A8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2" y="291541"/>
            <a:ext cx="5731082" cy="573816"/>
          </a:xfrm>
        </p:spPr>
        <p:txBody>
          <a:bodyPr anchor="t">
            <a:normAutofit/>
          </a:bodyPr>
          <a:lstStyle/>
          <a:p>
            <a:r>
              <a:rPr lang="en-US" dirty="0"/>
              <a:t>Overview of processes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66958E-303C-15BE-3116-40B0B32D07A6}"/>
              </a:ext>
            </a:extLst>
          </p:cNvPr>
          <p:cNvGrpSpPr/>
          <p:nvPr/>
        </p:nvGrpSpPr>
        <p:grpSpPr>
          <a:xfrm>
            <a:off x="2683420" y="2130990"/>
            <a:ext cx="1712105" cy="3503127"/>
            <a:chOff x="1581653" y="2064067"/>
            <a:chExt cx="1712105" cy="35031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89CBAD0-AF44-76F9-C299-9EC56FC125C3}"/>
                </a:ext>
              </a:extLst>
            </p:cNvPr>
            <p:cNvSpPr/>
            <p:nvPr/>
          </p:nvSpPr>
          <p:spPr>
            <a:xfrm>
              <a:off x="1585299" y="2064067"/>
              <a:ext cx="1587613" cy="3503127"/>
            </a:xfrm>
            <a:prstGeom prst="roundRect">
              <a:avLst/>
            </a:prstGeom>
            <a:solidFill>
              <a:srgbClr val="006853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1">
              <a:extLst>
                <a:ext uri="{FF2B5EF4-FFF2-40B4-BE49-F238E27FC236}">
                  <a16:creationId xmlns:a16="http://schemas.microsoft.com/office/drawing/2014/main" id="{D8E31FC0-E3EC-9BD7-E5DC-655F191CC1BB}"/>
                </a:ext>
              </a:extLst>
            </p:cNvPr>
            <p:cNvSpPr txBox="1"/>
            <p:nvPr/>
          </p:nvSpPr>
          <p:spPr>
            <a:xfrm>
              <a:off x="1581653" y="2159256"/>
              <a:ext cx="1712105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 err="1">
                  <a:latin typeface="+mj-lt"/>
                  <a:cs typeface="Segoe UI"/>
                </a:rPr>
                <a:t>Webscrape</a:t>
              </a:r>
              <a:r>
                <a:rPr lang="en-GB" sz="1400" b="1" dirty="0">
                  <a:latin typeface="+mj-lt"/>
                  <a:cs typeface="Segoe UI"/>
                </a:rPr>
                <a:t> links to outputs</a:t>
              </a:r>
              <a:endParaRPr lang="en-US" sz="1600" dirty="0"/>
            </a:p>
          </p:txBody>
        </p:sp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BE1667FA-7373-CA5D-9E4E-26F5F0542FBB}"/>
                </a:ext>
              </a:extLst>
            </p:cNvPr>
            <p:cNvSpPr txBox="1"/>
            <p:nvPr/>
          </p:nvSpPr>
          <p:spPr>
            <a:xfrm>
              <a:off x="1581653" y="2767450"/>
              <a:ext cx="1615708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Downloads ODS tables</a:t>
              </a:r>
              <a:endParaRPr lang="en-US" sz="1600" dirty="0"/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973E2962-3741-E728-45AA-43F5270DA050}"/>
                </a:ext>
              </a:extLst>
            </p:cNvPr>
            <p:cNvSpPr txBox="1"/>
            <p:nvPr/>
          </p:nvSpPr>
          <p:spPr>
            <a:xfrm>
              <a:off x="1602104" y="3387147"/>
              <a:ext cx="1636364" cy="7386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Stores tables in Google Cloud Storage buckets</a:t>
              </a:r>
              <a:endParaRPr lang="en-GB" sz="1400" b="1" dirty="0">
                <a:cs typeface="Segoe UI"/>
              </a:endParaRP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4CB5F3F2-563B-BD63-E891-05277B1080B4}"/>
                </a:ext>
              </a:extLst>
            </p:cNvPr>
            <p:cNvSpPr txBox="1"/>
            <p:nvPr/>
          </p:nvSpPr>
          <p:spPr>
            <a:xfrm>
              <a:off x="1605359" y="4207942"/>
              <a:ext cx="1615708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Cleans and tidies tables</a:t>
              </a:r>
              <a:endParaRPr lang="en-GB" sz="1400" b="1" dirty="0">
                <a:cs typeface="Segoe UI"/>
              </a:endParaRPr>
            </a:p>
          </p:txBody>
        </p:sp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65B5BA76-FE74-97FC-B371-CE91AFEEC8E8}"/>
                </a:ext>
              </a:extLst>
            </p:cNvPr>
            <p:cNvSpPr txBox="1"/>
            <p:nvPr/>
          </p:nvSpPr>
          <p:spPr>
            <a:xfrm>
              <a:off x="1602104" y="4828530"/>
              <a:ext cx="1615708" cy="7386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Stores tidied tables in </a:t>
              </a:r>
              <a:r>
                <a:rPr lang="en-GB" sz="1400" b="1" dirty="0" err="1">
                  <a:latin typeface="+mj-lt"/>
                  <a:cs typeface="Segoe UI"/>
                </a:rPr>
                <a:t>BigQuery</a:t>
              </a:r>
              <a:endParaRPr lang="en-US" sz="1600" dirty="0" err="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057EF6-8367-D153-4CE4-5D2595BB0792}"/>
              </a:ext>
            </a:extLst>
          </p:cNvPr>
          <p:cNvGrpSpPr/>
          <p:nvPr/>
        </p:nvGrpSpPr>
        <p:grpSpPr>
          <a:xfrm>
            <a:off x="5144565" y="2130990"/>
            <a:ext cx="1403221" cy="3503127"/>
            <a:chOff x="3961275" y="2064066"/>
            <a:chExt cx="1403221" cy="35031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126B376-4211-276D-816B-8F84C636BA00}"/>
                </a:ext>
              </a:extLst>
            </p:cNvPr>
            <p:cNvSpPr/>
            <p:nvPr/>
          </p:nvSpPr>
          <p:spPr>
            <a:xfrm>
              <a:off x="3961275" y="2064066"/>
              <a:ext cx="1400751" cy="3503127"/>
            </a:xfrm>
            <a:prstGeom prst="roundRect">
              <a:avLst/>
            </a:prstGeom>
            <a:solidFill>
              <a:srgbClr val="006853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8CB0968A-28FE-0D22-2E34-700DC04AA9FF}"/>
                </a:ext>
              </a:extLst>
            </p:cNvPr>
            <p:cNvSpPr txBox="1"/>
            <p:nvPr/>
          </p:nvSpPr>
          <p:spPr>
            <a:xfrm>
              <a:off x="3976779" y="2647080"/>
              <a:ext cx="1362121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cs typeface="Segoe UI"/>
                </a:rPr>
                <a:t>Clean data for analysis</a:t>
              </a:r>
            </a:p>
          </p:txBody>
        </p: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B9BC5A93-58F3-D0BD-8D31-C72F976ED13A}"/>
                </a:ext>
              </a:extLst>
            </p:cNvPr>
            <p:cNvSpPr txBox="1"/>
            <p:nvPr/>
          </p:nvSpPr>
          <p:spPr>
            <a:xfrm>
              <a:off x="3968615" y="3404427"/>
              <a:ext cx="139341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Chart creation</a:t>
              </a:r>
              <a:endParaRPr lang="en-US" sz="1600" dirty="0"/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06C0CDF8-DD4F-83A7-3B25-FBE72D1C735B}"/>
                </a:ext>
              </a:extLst>
            </p:cNvPr>
            <p:cNvSpPr txBox="1"/>
            <p:nvPr/>
          </p:nvSpPr>
          <p:spPr>
            <a:xfrm>
              <a:off x="3971085" y="3946331"/>
              <a:ext cx="1393411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Page development</a:t>
              </a:r>
              <a:endParaRPr lang="en-US" sz="1600" dirty="0"/>
            </a:p>
          </p:txBody>
        </p:sp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8CC3A700-D0D9-66D7-EF4A-307CE56AB5B2}"/>
                </a:ext>
              </a:extLst>
            </p:cNvPr>
            <p:cNvSpPr txBox="1"/>
            <p:nvPr/>
          </p:nvSpPr>
          <p:spPr>
            <a:xfrm>
              <a:off x="3969981" y="4703678"/>
              <a:ext cx="1393411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Store code on GitHub</a:t>
              </a:r>
              <a:endParaRPr lang="en-US" sz="1600" dirty="0">
                <a:latin typeface="+mj-lt"/>
                <a:cs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46FF2F-2074-6545-6025-1060BAA533D6}"/>
              </a:ext>
            </a:extLst>
          </p:cNvPr>
          <p:cNvGrpSpPr/>
          <p:nvPr/>
        </p:nvGrpSpPr>
        <p:grpSpPr>
          <a:xfrm>
            <a:off x="7367047" y="2127586"/>
            <a:ext cx="1249421" cy="3503127"/>
            <a:chOff x="5894864" y="2064065"/>
            <a:chExt cx="1249421" cy="3503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EF9A67-1074-ADF8-033C-99521A0516D8}"/>
                </a:ext>
              </a:extLst>
            </p:cNvPr>
            <p:cNvSpPr/>
            <p:nvPr/>
          </p:nvSpPr>
          <p:spPr>
            <a:xfrm>
              <a:off x="5900054" y="2064065"/>
              <a:ext cx="1167236" cy="3503127"/>
            </a:xfrm>
            <a:prstGeom prst="roundRect">
              <a:avLst/>
            </a:prstGeom>
            <a:solidFill>
              <a:srgbClr val="006853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CCA4FFA6-8287-61DC-F676-316A993DC07C}"/>
                </a:ext>
              </a:extLst>
            </p:cNvPr>
            <p:cNvSpPr txBox="1"/>
            <p:nvPr/>
          </p:nvSpPr>
          <p:spPr>
            <a:xfrm>
              <a:off x="5894864" y="3453979"/>
              <a:ext cx="1249421" cy="7386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Deploy to </a:t>
              </a:r>
              <a:r>
                <a:rPr lang="en-GB" sz="1400" b="1" dirty="0" err="1">
                  <a:latin typeface="+mj-lt"/>
                  <a:cs typeface="Segoe UI"/>
                </a:rPr>
                <a:t>rsconnect</a:t>
              </a:r>
              <a:r>
                <a:rPr lang="en-GB" sz="1400" b="1" dirty="0">
                  <a:latin typeface="+mj-lt"/>
                  <a:cs typeface="Segoe UI"/>
                </a:rPr>
                <a:t> and publish</a:t>
              </a:r>
              <a:endParaRPr lang="en-US" sz="1600" dirty="0" err="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677EA-55F6-1E0B-94A2-F4BA20572DE7}"/>
              </a:ext>
            </a:extLst>
          </p:cNvPr>
          <p:cNvGrpSpPr/>
          <p:nvPr/>
        </p:nvGrpSpPr>
        <p:grpSpPr>
          <a:xfrm>
            <a:off x="392132" y="2130990"/>
            <a:ext cx="1554638" cy="3503127"/>
            <a:chOff x="25207" y="2046768"/>
            <a:chExt cx="938201" cy="350312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64775F-7958-6269-65D8-26A626F9D904}"/>
                </a:ext>
              </a:extLst>
            </p:cNvPr>
            <p:cNvSpPr/>
            <p:nvPr/>
          </p:nvSpPr>
          <p:spPr>
            <a:xfrm>
              <a:off x="25207" y="2046768"/>
              <a:ext cx="897770" cy="3503127"/>
            </a:xfrm>
            <a:prstGeom prst="roundRect">
              <a:avLst/>
            </a:prstGeom>
            <a:solidFill>
              <a:srgbClr val="006853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21C86808-A78F-CAB3-9BA0-2EC311B49293}"/>
                </a:ext>
              </a:extLst>
            </p:cNvPr>
            <p:cNvSpPr txBox="1"/>
            <p:nvPr/>
          </p:nvSpPr>
          <p:spPr>
            <a:xfrm>
              <a:off x="48935" y="3657412"/>
              <a:ext cx="914473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b="1" dirty="0">
                  <a:latin typeface="+mj-lt"/>
                  <a:cs typeface="Segoe UI"/>
                </a:rPr>
                <a:t>GOV.UK pages</a:t>
              </a:r>
              <a:endParaRPr lang="en-GB" sz="1200" dirty="0">
                <a:latin typeface="+mj-lt"/>
                <a:cs typeface="Segoe UI"/>
              </a:endParaRPr>
            </a:p>
          </p:txBody>
        </p:sp>
      </p:grpSp>
      <p:sp>
        <p:nvSpPr>
          <p:cNvPr id="29" name="TextBox 1">
            <a:extLst>
              <a:ext uri="{FF2B5EF4-FFF2-40B4-BE49-F238E27FC236}">
                <a16:creationId xmlns:a16="http://schemas.microsoft.com/office/drawing/2014/main" id="{0C6BEF51-C764-E3ED-DB20-FB92B7B3AE8C}"/>
              </a:ext>
            </a:extLst>
          </p:cNvPr>
          <p:cNvSpPr txBox="1"/>
          <p:nvPr/>
        </p:nvSpPr>
        <p:spPr>
          <a:xfrm>
            <a:off x="575930" y="1286701"/>
            <a:ext cx="115382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Step 1:</a:t>
            </a:r>
          </a:p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Raw data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05F962AC-7766-25D1-56EC-8EF7C281C613}"/>
              </a:ext>
            </a:extLst>
          </p:cNvPr>
          <p:cNvSpPr txBox="1"/>
          <p:nvPr/>
        </p:nvSpPr>
        <p:spPr>
          <a:xfrm>
            <a:off x="5108216" y="1286702"/>
            <a:ext cx="146582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Step 3:</a:t>
            </a:r>
          </a:p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Analyse and present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C91A93C3-3E74-0578-7DE0-36ED5F8AD047}"/>
              </a:ext>
            </a:extLst>
          </p:cNvPr>
          <p:cNvSpPr txBox="1"/>
          <p:nvPr/>
        </p:nvSpPr>
        <p:spPr>
          <a:xfrm>
            <a:off x="7255480" y="1286701"/>
            <a:ext cx="140075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Step 4:</a:t>
            </a:r>
          </a:p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Upload and publish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E8546173-5B76-8D79-E187-11E5D27FDE56}"/>
              </a:ext>
            </a:extLst>
          </p:cNvPr>
          <p:cNvSpPr txBox="1"/>
          <p:nvPr/>
        </p:nvSpPr>
        <p:spPr>
          <a:xfrm>
            <a:off x="2671455" y="1287364"/>
            <a:ext cx="158176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Step 2:</a:t>
            </a:r>
          </a:p>
          <a:p>
            <a:pPr algn="ctr"/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Tidy and store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71F9474-C99D-2217-2230-05BFB2F74B35}"/>
              </a:ext>
            </a:extLst>
          </p:cNvPr>
          <p:cNvSpPr/>
          <p:nvPr/>
        </p:nvSpPr>
        <p:spPr>
          <a:xfrm>
            <a:off x="2088983" y="3741636"/>
            <a:ext cx="404739" cy="225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5FD5CD-7DBF-7049-5308-E8C1F46BCA99}"/>
              </a:ext>
            </a:extLst>
          </p:cNvPr>
          <p:cNvSpPr/>
          <p:nvPr/>
        </p:nvSpPr>
        <p:spPr>
          <a:xfrm>
            <a:off x="4493794" y="3741634"/>
            <a:ext cx="404739" cy="225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2BAE7E6-2FE3-F67B-7934-1DCA01049210}"/>
              </a:ext>
            </a:extLst>
          </p:cNvPr>
          <p:cNvSpPr/>
          <p:nvPr/>
        </p:nvSpPr>
        <p:spPr>
          <a:xfrm>
            <a:off x="6765340" y="3741634"/>
            <a:ext cx="404739" cy="225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ooter Placeholder 10">
            <a:extLst>
              <a:ext uri="{FF2B5EF4-FFF2-40B4-BE49-F238E27FC236}">
                <a16:creationId xmlns:a16="http://schemas.microsoft.com/office/drawing/2014/main" id="{8BAA6A14-30C4-977A-5535-A79AC72BA651}"/>
              </a:ext>
            </a:extLst>
          </p:cNvPr>
          <p:cNvSpPr txBox="1">
            <a:spLocks/>
          </p:cNvSpPr>
          <p:nvPr/>
        </p:nvSpPr>
        <p:spPr>
          <a:xfrm>
            <a:off x="2661010" y="6340155"/>
            <a:ext cx="3828741" cy="18090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Cracking Open the TiN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5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CD16-2157-0DE4-2D78-233CA4A8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2" y="291541"/>
            <a:ext cx="6016832" cy="573816"/>
          </a:xfrm>
        </p:spPr>
        <p:txBody>
          <a:bodyPr anchor="t">
            <a:normAutofit/>
          </a:bodyPr>
          <a:lstStyle/>
          <a:p>
            <a:r>
              <a:rPr lang="en-US" dirty="0"/>
              <a:t>Step 1</a:t>
            </a:r>
            <a:r>
              <a:rPr lang="en-US"/>
              <a:t>: raw data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281103" y="925100"/>
            <a:ext cx="8479176" cy="39087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Purpose</a:t>
            </a:r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GB" sz="1400" dirty="0">
                <a:ea typeface="+mn-lt"/>
                <a:cs typeface="+mn-lt"/>
                <a:hlinkClick r:id="rId2"/>
              </a:rPr>
              <a:t>Statistics at DfT</a:t>
            </a:r>
            <a:r>
              <a:rPr lang="en-GB" sz="1400" dirty="0">
                <a:ea typeface="+mn-lt"/>
                <a:cs typeface="Segoe UI"/>
              </a:rPr>
              <a:t> </a:t>
            </a:r>
            <a:r>
              <a:rPr lang="en-GB" sz="1400" dirty="0">
                <a:latin typeface="+mj-lt"/>
                <a:cs typeface="Segoe UI"/>
              </a:rPr>
              <a:t>- to host all the published data and relevant statistical material from the department. </a:t>
            </a:r>
            <a:endParaRPr lang="en-GB" dirty="0">
              <a:latin typeface="+mj-lt"/>
              <a:cs typeface="Arial"/>
            </a:endParaRPr>
          </a:p>
          <a:p>
            <a:endParaRPr lang="en-GB" sz="14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The department publishes over 100 statistical releases on GOV.UK, including tables-only, HTML reports and alternate publishing tools, such as </a:t>
            </a:r>
            <a:r>
              <a:rPr lang="en-GB" sz="1400" err="1">
                <a:latin typeface="+mj-lt"/>
                <a:cs typeface="Segoe UI"/>
              </a:rPr>
              <a:t>PowerBI</a:t>
            </a:r>
            <a:r>
              <a:rPr lang="en-GB" sz="1400" dirty="0">
                <a:latin typeface="+mj-lt"/>
                <a:cs typeface="Segoe UI"/>
              </a:rPr>
              <a:t> dashboards. </a:t>
            </a:r>
            <a:endParaRPr lang="en-GB" dirty="0">
              <a:latin typeface="+mj-lt"/>
              <a:cs typeface="Arial"/>
            </a:endParaRPr>
          </a:p>
          <a:p>
            <a:endParaRPr lang="en-GB" sz="14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Statistical publications are published at 9:30am on Tuesdays, Wednesdays and Thursdays at predetermined locations on GOV.UK.</a:t>
            </a:r>
            <a:endParaRPr lang="en-GB">
              <a:cs typeface="Arial"/>
            </a:endParaRPr>
          </a:p>
          <a:p>
            <a:endParaRPr lang="en-GB" sz="1600" dirty="0">
              <a:latin typeface="+mj-lt"/>
              <a:cs typeface="Segoe UI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Software and 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Governmental publishing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upload and schedule the publishing of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format the webpages of how this information is presented to users</a:t>
            </a:r>
          </a:p>
          <a:p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US" sz="1600" b="1" dirty="0">
                <a:solidFill>
                  <a:srgbClr val="006AB0"/>
                </a:solidFill>
                <a:latin typeface="+mj-lt"/>
                <a:cs typeface="Segoe UI"/>
              </a:rPr>
              <a:t>Result</a:t>
            </a:r>
            <a:endParaRPr lang="en-US" sz="16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A platform that hosts this information in a consistent format that the team can control and, therefore, plan with Transport in Numbers in mind.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CD16-2157-0DE4-2D78-233CA4A8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2" y="291541"/>
            <a:ext cx="6016832" cy="573816"/>
          </a:xfrm>
        </p:spPr>
        <p:txBody>
          <a:bodyPr anchor="t">
            <a:normAutofit/>
          </a:bodyPr>
          <a:lstStyle/>
          <a:p>
            <a:r>
              <a:rPr lang="en-US" dirty="0"/>
              <a:t>Step 2: tidy and store 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281103" y="925100"/>
            <a:ext cx="8479176" cy="54168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Purpose</a:t>
            </a:r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GB" sz="1400" dirty="0">
                <a:latin typeface="+mj-lt"/>
                <a:cs typeface="Segoe UI"/>
              </a:rPr>
              <a:t>To collate all the department’s published ODS tables and methodology notes, and store in an accessible format and location.</a:t>
            </a:r>
          </a:p>
          <a:p>
            <a:endParaRPr lang="en-GB" sz="1600" dirty="0">
              <a:latin typeface="+mj-lt"/>
              <a:cs typeface="Segoe UI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Software and 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</a:t>
            </a:r>
            <a:r>
              <a:rPr lang="en-GB" sz="1400" dirty="0" err="1">
                <a:solidFill>
                  <a:srgbClr val="161616"/>
                </a:solidFill>
                <a:latin typeface="+mj-lt"/>
                <a:cs typeface="Arial"/>
              </a:rPr>
              <a:t>webscrape</a:t>
            </a: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 the hyperlinks to ODS tables and methodology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download the tables, using the hyperlinks, in a temporary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store the tables in Google Cloud Storage buckets</a:t>
            </a:r>
          </a:p>
          <a:p>
            <a:pPr lvl="1"/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manipulate the ODS tables to be in tidy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strip the table down to only the data and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move the tidied data into </a:t>
            </a:r>
            <a:r>
              <a:rPr lang="en-GB" sz="1400" dirty="0" err="1">
                <a:solidFill>
                  <a:srgbClr val="161616"/>
                </a:solidFill>
                <a:latin typeface="+mj-lt"/>
                <a:cs typeface="Arial"/>
              </a:rPr>
              <a:t>BigQuery</a:t>
            </a: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lvl="1"/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Google Cloud Platform’s Cloud Run to automate the scheduled running of the Python and R processes</a:t>
            </a:r>
          </a:p>
          <a:p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US" sz="1600" b="1" dirty="0">
                <a:solidFill>
                  <a:srgbClr val="006AB0"/>
                </a:solidFill>
                <a:latin typeface="+mj-lt"/>
                <a:cs typeface="Segoe UI"/>
              </a:rPr>
              <a:t>Result</a:t>
            </a:r>
            <a:endParaRPr lang="en-US" sz="16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An automated process that runs daily to download the latest data and store it in a location and format that can be analysed in R. </a:t>
            </a:r>
          </a:p>
          <a:p>
            <a:endParaRPr lang="en-GB" sz="14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The tidying process uses a publicly available package on GitHub that the team developed: </a:t>
            </a:r>
            <a:r>
              <a:rPr lang="en-GB" sz="1400" dirty="0">
                <a:ea typeface="+mn-lt"/>
                <a:cs typeface="+mn-lt"/>
                <a:hlinkClick r:id="rId3"/>
              </a:rPr>
              <a:t>department-for-transport-public/tinScrape: Webscrape published table data for TiN project</a:t>
            </a:r>
            <a:r>
              <a:rPr lang="en-GB" sz="1400" dirty="0">
                <a:ea typeface="+mn-lt"/>
                <a:cs typeface="+mn-lt"/>
              </a:rPr>
              <a:t>.</a:t>
            </a:r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12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CD16-2157-0DE4-2D78-233CA4A8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1" y="291541"/>
            <a:ext cx="7233311" cy="573816"/>
          </a:xfrm>
        </p:spPr>
        <p:txBody>
          <a:bodyPr anchor="t">
            <a:normAutofit/>
          </a:bodyPr>
          <a:lstStyle/>
          <a:p>
            <a:r>
              <a:rPr lang="en-US" dirty="0"/>
              <a:t>Step 3: </a:t>
            </a:r>
            <a:r>
              <a:rPr lang="en-US" dirty="0" err="1"/>
              <a:t>analyse</a:t>
            </a:r>
            <a:r>
              <a:rPr lang="en-US" dirty="0"/>
              <a:t> and present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281103" y="925100"/>
            <a:ext cx="8479176" cy="54168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Purpose</a:t>
            </a:r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GB" sz="1400" dirty="0">
                <a:latin typeface="+mj-lt"/>
                <a:cs typeface="Segoe UI"/>
              </a:rPr>
              <a:t>To import the tidied data and metadata, stored in </a:t>
            </a:r>
            <a:r>
              <a:rPr lang="en-GB" sz="1400" dirty="0" err="1">
                <a:latin typeface="+mj-lt"/>
                <a:cs typeface="Segoe UI"/>
              </a:rPr>
              <a:t>BigQuery</a:t>
            </a:r>
            <a:r>
              <a:rPr lang="en-GB" sz="1400" dirty="0">
                <a:latin typeface="+mj-lt"/>
                <a:cs typeface="Segoe UI"/>
              </a:rPr>
              <a:t>, and manipulate it so it can be presented on an HTML page.</a:t>
            </a:r>
          </a:p>
          <a:p>
            <a:endParaRPr lang="en-GB" sz="1600" dirty="0">
              <a:latin typeface="+mj-lt"/>
              <a:cs typeface="Segoe UI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Software and 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import the tidied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prepare the data for analysis (written and visual)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structure the chapter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RAP and automate processes, such as using functions and a modular approach</a:t>
            </a:r>
          </a:p>
          <a:p>
            <a:pPr lvl="1"/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161616"/>
                </a:solidFill>
                <a:latin typeface="+mj-lt"/>
                <a:cs typeface="Arial"/>
              </a:rPr>
              <a:t>Github</a:t>
            </a: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provide 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CSS/HTML/JavaScript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include additional features to better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mirror the GOV.UK style for familiarity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+mj-lt"/>
                <a:cs typeface="Arial"/>
              </a:rPr>
              <a:t>Govstyle</a:t>
            </a:r>
            <a:r>
              <a:rPr lang="en-GB" sz="1400" dirty="0">
                <a:latin typeface="+mj-lt"/>
                <a:cs typeface="Arial"/>
              </a:rPr>
              <a:t>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cs typeface="Arial"/>
              </a:rPr>
              <a:t>To mirror GOV.UK style and functionality for familiarity</a:t>
            </a:r>
          </a:p>
          <a:p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US" sz="1600" b="1" dirty="0">
                <a:solidFill>
                  <a:srgbClr val="006AB0"/>
                </a:solidFill>
                <a:latin typeface="+mj-lt"/>
                <a:cs typeface="Segoe UI"/>
              </a:rPr>
              <a:t>Result</a:t>
            </a:r>
            <a:endParaRPr lang="en-US" sz="16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A website built from static R markdown files that mimics the look and feel of GOV.UK published tools for familiarity, emboldened by a robust QA and version control process.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15B5-AE7C-0B55-1BC1-AE33F0C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643" y="2570439"/>
            <a:ext cx="3438713" cy="1717121"/>
          </a:xfrm>
        </p:spPr>
        <p:txBody>
          <a:bodyPr/>
          <a:lstStyle/>
          <a:p>
            <a:pPr algn="ctr"/>
            <a:r>
              <a:rPr lang="en-US" sz="5400" dirty="0">
                <a:cs typeface="Arial"/>
              </a:rPr>
              <a:t>Demo of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EEE2B-5970-56C5-1C66-508B4894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Cracking Open the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C779-4D89-4FE0-480F-67BF415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CD16-2157-0DE4-2D78-233CA4A8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1" y="291541"/>
            <a:ext cx="7233311" cy="573816"/>
          </a:xfrm>
        </p:spPr>
        <p:txBody>
          <a:bodyPr anchor="t">
            <a:normAutofit/>
          </a:bodyPr>
          <a:lstStyle/>
          <a:p>
            <a:r>
              <a:rPr lang="en-US" dirty="0"/>
              <a:t>Step 4: deploy and publish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DF7F62-AAE7-B0D7-3AB0-7310B5C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Cracking Open the </a:t>
            </a:r>
            <a:r>
              <a:rPr lang="en-GB" dirty="0" err="1"/>
              <a:t>TiN</a:t>
            </a:r>
            <a:endParaRPr lang="en-US" dirty="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C90C4C-FC38-D52F-7C24-DEE7708044AB}"/>
              </a:ext>
            </a:extLst>
          </p:cNvPr>
          <p:cNvSpPr txBox="1"/>
          <p:nvPr/>
        </p:nvSpPr>
        <p:spPr>
          <a:xfrm>
            <a:off x="281103" y="925100"/>
            <a:ext cx="8479176" cy="34778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Purpose</a:t>
            </a:r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GB" sz="1400" dirty="0">
                <a:latin typeface="+mj-lt"/>
                <a:cs typeface="Segoe UI"/>
              </a:rPr>
              <a:t>To host the website on a platform that is accessible and separate to GOV.UK.</a:t>
            </a:r>
          </a:p>
          <a:p>
            <a:endParaRPr lang="en-GB" sz="1600" dirty="0">
              <a:latin typeface="+mj-lt"/>
              <a:cs typeface="Segoe UI"/>
            </a:endParaRPr>
          </a:p>
          <a:p>
            <a:r>
              <a:rPr lang="en-GB" sz="1600" b="1" dirty="0">
                <a:solidFill>
                  <a:srgbClr val="006AB0"/>
                </a:solidFill>
                <a:latin typeface="+mj-lt"/>
                <a:cs typeface="Segoe UI"/>
              </a:rPr>
              <a:t>Software and tools used</a:t>
            </a: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161616"/>
                </a:solidFill>
                <a:latin typeface="+mj-lt"/>
                <a:cs typeface="Arial"/>
              </a:rPr>
              <a:t>Github</a:t>
            </a: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use GitHub Actions to deploy the website on GitHub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Provides a way to test if the website builds properly</a:t>
            </a:r>
          </a:p>
          <a:p>
            <a:pPr lvl="1"/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161616"/>
                </a:solidFill>
                <a:latin typeface="+mj-lt"/>
                <a:cs typeface="Arial"/>
              </a:rPr>
              <a:t>rsconnect</a:t>
            </a:r>
            <a:endParaRPr lang="en-GB" sz="1400" dirty="0">
              <a:solidFill>
                <a:srgbClr val="161616"/>
              </a:solidFill>
              <a:latin typeface="+mj-lt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To deploy the website onto a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61616"/>
                </a:solidFill>
                <a:latin typeface="+mj-lt"/>
                <a:cs typeface="Arial"/>
              </a:rPr>
              <a:t>Long run ambition: to schedule this deployment</a:t>
            </a:r>
          </a:p>
          <a:p>
            <a:r>
              <a:rPr lang="en-GB" sz="1600" dirty="0">
                <a:latin typeface="+mj-lt"/>
                <a:cs typeface="Segoe UI"/>
              </a:rPr>
              <a:t>​</a:t>
            </a:r>
            <a:endParaRPr lang="en-US" dirty="0">
              <a:latin typeface="+mj-lt"/>
              <a:cs typeface="Arial"/>
            </a:endParaRPr>
          </a:p>
          <a:p>
            <a:r>
              <a:rPr lang="en-US" sz="1600" b="1" dirty="0">
                <a:solidFill>
                  <a:srgbClr val="006AB0"/>
                </a:solidFill>
                <a:latin typeface="+mj-lt"/>
                <a:cs typeface="Segoe UI"/>
              </a:rPr>
              <a:t>Result</a:t>
            </a:r>
            <a:endParaRPr lang="en-US" sz="1600" dirty="0">
              <a:latin typeface="+mj-lt"/>
              <a:cs typeface="Segoe UI"/>
            </a:endParaRPr>
          </a:p>
          <a:p>
            <a:r>
              <a:rPr lang="en-GB" sz="1400" dirty="0">
                <a:latin typeface="+mj-lt"/>
                <a:cs typeface="Segoe UI"/>
              </a:rPr>
              <a:t>A website built from static R markdown files that mimics the look and feel of GOV.UK published tools for familiarity, emboldened by a robust QA and version control process.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C2531D-3210-DCC0-EA7E-99408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BB2-9ABF-4D19-8234-691D70D0F573}" type="slidenum">
              <a:rPr lang="en-GB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1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TITLE 1" val="Top=273.7835|Left=98.14008|Width=832.6097|Height=69.385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UBTITLE 2" val="Top=344.5448|Left=98.14008|Width=743.8472|Height=60.85646"/>
</p:tagLst>
</file>

<file path=ppt/theme/theme1.xml><?xml version="1.0" encoding="utf-8"?>
<a:theme xmlns:a="http://schemas.openxmlformats.org/drawingml/2006/main" name="Office Theme">
  <a:themeElements>
    <a:clrScheme name="DfT_Set 1">
      <a:dk1>
        <a:srgbClr val="161616"/>
      </a:dk1>
      <a:lt1>
        <a:sysClr val="window" lastClr="FFFFFF"/>
      </a:lt1>
      <a:dk2>
        <a:srgbClr val="161616"/>
      </a:dk2>
      <a:lt2>
        <a:srgbClr val="EEF1F2"/>
      </a:lt2>
      <a:accent1>
        <a:srgbClr val="006853"/>
      </a:accent1>
      <a:accent2>
        <a:srgbClr val="1DE9B6"/>
      </a:accent2>
      <a:accent3>
        <a:srgbClr val="15B542"/>
      </a:accent3>
      <a:accent4>
        <a:srgbClr val="161616"/>
      </a:accent4>
      <a:accent5>
        <a:srgbClr val="EEF1F2"/>
      </a:accent5>
      <a:accent6>
        <a:srgbClr val="626262"/>
      </a:accent6>
      <a:hlink>
        <a:srgbClr val="0082CA"/>
      </a:hlink>
      <a:folHlink>
        <a:srgbClr val="006AB0"/>
      </a:folHlink>
    </a:clrScheme>
    <a:fontScheme name="D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fT_set1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006853"/>
        </a:accent1>
        <a:accent2>
          <a:srgbClr val="1DE9B6"/>
        </a:accent2>
        <a:accent3>
          <a:srgbClr val="15B542"/>
        </a:accent3>
        <a:accent4>
          <a:srgbClr val="161616"/>
        </a:accent4>
        <a:accent5>
          <a:srgbClr val="EEF1F2"/>
        </a:accent5>
        <a:accent6>
          <a:srgbClr val="626262"/>
        </a:accent6>
        <a:hlink>
          <a:srgbClr val="0082CA"/>
        </a:hlink>
        <a:folHlink>
          <a:srgbClr val="006AB0"/>
        </a:folHlink>
      </a:clrScheme>
    </a:extraClrScheme>
    <a:extraClrScheme>
      <a:clrScheme name="DfT_Set2">
        <a:dk1>
          <a:srgbClr val="161616"/>
        </a:dk1>
        <a:lt1>
          <a:sysClr val="window" lastClr="FFFFFF"/>
        </a:lt1>
        <a:dk2>
          <a:srgbClr val="161616"/>
        </a:dk2>
        <a:lt2>
          <a:srgbClr val="EEF1F2"/>
        </a:lt2>
        <a:accent1>
          <a:srgbClr val="15B542"/>
        </a:accent1>
        <a:accent2>
          <a:srgbClr val="88EF1B"/>
        </a:accent2>
        <a:accent3>
          <a:srgbClr val="9D98C9"/>
        </a:accent3>
        <a:accent4>
          <a:srgbClr val="0E115F"/>
        </a:accent4>
        <a:accent5>
          <a:srgbClr val="EEF1F2"/>
        </a:accent5>
        <a:accent6>
          <a:srgbClr val="626262"/>
        </a:accent6>
        <a:hlink>
          <a:srgbClr val="0082CA"/>
        </a:hlink>
        <a:folHlink>
          <a:srgbClr val="006AB0"/>
        </a:folHlink>
      </a:clrScheme>
    </a:extraClrScheme>
    <a:extraClrScheme>
      <a:clrScheme name="DfT_Set3">
        <a:dk1>
          <a:srgbClr val="161616"/>
        </a:dk1>
        <a:lt1>
          <a:sysClr val="window" lastClr="FFFFFF"/>
        </a:lt1>
        <a:dk2>
          <a:srgbClr val="161616"/>
        </a:dk2>
        <a:lt2>
          <a:srgbClr val="EEF1F2"/>
        </a:lt2>
        <a:accent1>
          <a:srgbClr val="FF5500"/>
        </a:accent1>
        <a:accent2>
          <a:srgbClr val="161616"/>
        </a:accent2>
        <a:accent3>
          <a:srgbClr val="EEF1F2"/>
        </a:accent3>
        <a:accent4>
          <a:srgbClr val="FDBB8B"/>
        </a:accent4>
        <a:accent5>
          <a:srgbClr val="626262"/>
        </a:accent5>
        <a:accent6>
          <a:srgbClr val="161616"/>
        </a:accent6>
        <a:hlink>
          <a:srgbClr val="0082CA"/>
        </a:hlink>
        <a:folHlink>
          <a:srgbClr val="006AB0"/>
        </a:folHlink>
      </a:clrScheme>
    </a:extraClrScheme>
    <a:extraClrScheme>
      <a:clrScheme name="DfT_Set 4">
        <a:dk1>
          <a:srgbClr val="161616"/>
        </a:dk1>
        <a:lt1>
          <a:sysClr val="window" lastClr="FFFFFF"/>
        </a:lt1>
        <a:dk2>
          <a:srgbClr val="161616"/>
        </a:dk2>
        <a:lt2>
          <a:srgbClr val="EEF1F2"/>
        </a:lt2>
        <a:accent1>
          <a:srgbClr val="FFD833"/>
        </a:accent1>
        <a:accent2>
          <a:srgbClr val="0E115F"/>
        </a:accent2>
        <a:accent3>
          <a:srgbClr val="F8FB9E"/>
        </a:accent3>
        <a:accent4>
          <a:srgbClr val="0E115F"/>
        </a:accent4>
        <a:accent5>
          <a:srgbClr val="EEF1F2"/>
        </a:accent5>
        <a:accent6>
          <a:srgbClr val="626262"/>
        </a:accent6>
        <a:hlink>
          <a:srgbClr val="0082CA"/>
        </a:hlink>
        <a:folHlink>
          <a:srgbClr val="006AB0"/>
        </a:folHlink>
      </a:clrScheme>
    </a:extraClrScheme>
  </a:extraClrSchemeLst>
  <a:extLst>
    <a:ext uri="{05A4C25C-085E-4340-85A3-A5531E510DB2}">
      <thm15:themeFamily xmlns:thm15="http://schemas.microsoft.com/office/thememl/2012/main" name="DfT Standard_Plain comp" id="{FD692BE7-4693-402F-A074-459F1DE66ACE}" vid="{B149AD20-7976-4062-9E59-734D09EE6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8" ma:contentTypeDescription="Create a new document." ma:contentTypeScope="" ma:versionID="389a28ef84544cc1093a842271bf6509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519b0fce0f2b744d8321fc8d947910e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3038f7-01d3-45c6-9ff3-08a5a011bc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b47aca-9648-48b1-8f33-95e10af35f83}" ma:internalName="TaxCatchAll" ma:showField="CatchAllData" ma:web="a8393aab-0c98-47e5-9894-d3a389a13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393aab-0c98-47e5-9894-d3a389a13a61" xsi:nil="true"/>
    <lcf76f155ced4ddcb4097134ff3c332f xmlns="b632ed8f-4da2-450d-be64-a214474418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850693-1513-4141-B145-9E0CF3066CB3}"/>
</file>

<file path=customXml/itemProps2.xml><?xml version="1.0" encoding="utf-8"?>
<ds:datastoreItem xmlns:ds="http://schemas.openxmlformats.org/officeDocument/2006/customXml" ds:itemID="{4E34343B-6EAC-480C-BC9C-9DE43C4E5D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6EDE9-6A95-46C6-A947-9A0D0ECF94A1}">
  <ds:schemaRefs>
    <ds:schemaRef ds:uri="15ff3d39-6e7b-4d70-9b7c-8d9fe85d0f29"/>
    <ds:schemaRef ds:uri="http://purl.org/dc/elements/1.1/"/>
    <ds:schemaRef ds:uri="http://schemas.microsoft.com/office/2006/metadata/properties"/>
    <ds:schemaRef ds:uri="da36f62a-b16d-4780-b8ad-fdf722d4e1c4"/>
    <ds:schemaRef ds:uri="4fea251c-3bdd-4d50-962b-ffa2ae250ba0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8b782fb-41e1-48ea-bfc3-ad7558ce7136}" enabled="0" method="" siteId="{28b782fb-41e1-48ea-bfc3-ad7558ce713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DfT Standard_Plain comp</Template>
  <TotalTime>7</TotalTime>
  <Words>1024</Words>
  <Application>Microsoft Office PowerPoint</Application>
  <PresentationFormat>On-screen Show (4:3)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Courier New</vt:lpstr>
      <vt:lpstr>Segoe UI</vt:lpstr>
      <vt:lpstr>Office Theme</vt:lpstr>
      <vt:lpstr>Cracking open the TiN</vt:lpstr>
      <vt:lpstr>What is, and why, TiN?</vt:lpstr>
      <vt:lpstr>Demo of website</vt:lpstr>
      <vt:lpstr>Overview of processes</vt:lpstr>
      <vt:lpstr>Step 1: raw data</vt:lpstr>
      <vt:lpstr>Step 2: tidy and store </vt:lpstr>
      <vt:lpstr>Step 3: analyse and present</vt:lpstr>
      <vt:lpstr>Demo of code</vt:lpstr>
      <vt:lpstr>Step 4: deploy and publish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Kick-off</dc:title>
  <dc:creator>Rachel Avbulimen</dc:creator>
  <cp:lastModifiedBy>Mohan Dell</cp:lastModifiedBy>
  <cp:revision>186</cp:revision>
  <dcterms:created xsi:type="dcterms:W3CDTF">2024-07-29T12:17:47Z</dcterms:created>
  <dcterms:modified xsi:type="dcterms:W3CDTF">2024-11-20T08:59:48Z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  <property fmtid="{D5CDD505-2E9C-101B-9397-08002B2CF9AE}" pid="3" name="CustomTag">
    <vt:lpwstr/>
  </property>
  <property fmtid="{D5CDD505-2E9C-101B-9397-08002B2CF9AE}" pid="4" name="FinancialYear">
    <vt:lpwstr/>
  </property>
  <property fmtid="{D5CDD505-2E9C-101B-9397-08002B2CF9AE}" pid="5" name="MediaServiceImageTags">
    <vt:lpwstr/>
  </property>
</Properties>
</file>