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4"/>
  </p:sldMasterIdLst>
  <p:notesMasterIdLst>
    <p:notesMasterId r:id="rId15"/>
  </p:notesMasterIdLst>
  <p:handoutMasterIdLst>
    <p:handoutMasterId r:id="rId16"/>
  </p:handoutMasterIdLst>
  <p:sldIdLst>
    <p:sldId id="1923" r:id="rId5"/>
    <p:sldId id="2145707298" r:id="rId6"/>
    <p:sldId id="2145707300" r:id="rId7"/>
    <p:sldId id="2145707303" r:id="rId8"/>
    <p:sldId id="2145707304" r:id="rId9"/>
    <p:sldId id="2145707305" r:id="rId10"/>
    <p:sldId id="2145707306" r:id="rId11"/>
    <p:sldId id="2145707308" r:id="rId12"/>
    <p:sldId id="2145707309" r:id="rId13"/>
    <p:sldId id="2145707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Wilkinson" initials="SW" lastIdx="1" clrIdx="0">
    <p:extLst>
      <p:ext uri="{19B8F6BF-5375-455C-9EA6-DF929625EA0E}">
        <p15:presenceInfo xmlns:p15="http://schemas.microsoft.com/office/powerpoint/2012/main" userId="1186059c3be801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63"/>
    <a:srgbClr val="F6F8F8"/>
    <a:srgbClr val="80D2CC"/>
    <a:srgbClr val="99DBD6"/>
    <a:srgbClr val="99DDEB"/>
    <a:srgbClr val="80D4E7"/>
    <a:srgbClr val="005EB8"/>
    <a:srgbClr val="E8EDEE"/>
    <a:srgbClr val="003087"/>
    <a:srgbClr val="82D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2B225-6F3C-4FB0-851E-7DC4070F5877}" v="193" dt="2024-11-19T15:00:45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22" autoAdjust="0"/>
    <p:restoredTop sz="88670" autoAdjust="0"/>
  </p:normalViewPr>
  <p:slideViewPr>
    <p:cSldViewPr snapToGrid="0">
      <p:cViewPr>
        <p:scale>
          <a:sx n="80" d="100"/>
          <a:sy n="80" d="100"/>
        </p:scale>
        <p:origin x="40" y="744"/>
      </p:cViewPr>
      <p:guideLst/>
    </p:cSldViewPr>
  </p:slideViewPr>
  <p:outlineViewPr>
    <p:cViewPr>
      <p:scale>
        <a:sx n="33" d="100"/>
        <a:sy n="33" d="100"/>
      </p:scale>
      <p:origin x="0" y="-69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3226" y="10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RUTHERS, Jennifer (NHS ENGLAND - X26)" userId="63c4d7bd-b564-49ad-aeb2-2fe74bf0d0dc" providerId="ADAL" clId="{04F2B225-6F3C-4FB0-851E-7DC4070F5877}"/>
    <pc:docChg chg="undo custSel delSld modSld">
      <pc:chgData name="STRUTHERS, Jennifer (NHS ENGLAND - X26)" userId="63c4d7bd-b564-49ad-aeb2-2fe74bf0d0dc" providerId="ADAL" clId="{04F2B225-6F3C-4FB0-851E-7DC4070F5877}" dt="2024-11-19T15:14:51.372" v="462" actId="14100"/>
      <pc:docMkLst>
        <pc:docMk/>
      </pc:docMkLst>
      <pc:sldChg chg="del">
        <pc:chgData name="STRUTHERS, Jennifer (NHS ENGLAND - X26)" userId="63c4d7bd-b564-49ad-aeb2-2fe74bf0d0dc" providerId="ADAL" clId="{04F2B225-6F3C-4FB0-851E-7DC4070F5877}" dt="2024-11-19T09:58:51.938" v="0" actId="47"/>
        <pc:sldMkLst>
          <pc:docMk/>
          <pc:sldMk cId="1917017955" sldId="2145707296"/>
        </pc:sldMkLst>
      </pc:sldChg>
      <pc:sldChg chg="del">
        <pc:chgData name="STRUTHERS, Jennifer (NHS ENGLAND - X26)" userId="63c4d7bd-b564-49ad-aeb2-2fe74bf0d0dc" providerId="ADAL" clId="{04F2B225-6F3C-4FB0-851E-7DC4070F5877}" dt="2024-11-19T09:59:19.516" v="1" actId="47"/>
        <pc:sldMkLst>
          <pc:docMk/>
          <pc:sldMk cId="3336422919" sldId="2145707297"/>
        </pc:sldMkLst>
      </pc:sldChg>
      <pc:sldChg chg="modSp del mod modAnim">
        <pc:chgData name="STRUTHERS, Jennifer (NHS ENGLAND - X26)" userId="63c4d7bd-b564-49ad-aeb2-2fe74bf0d0dc" providerId="ADAL" clId="{04F2B225-6F3C-4FB0-851E-7DC4070F5877}" dt="2024-11-19T14:19:37.567" v="426" actId="47"/>
        <pc:sldMkLst>
          <pc:docMk/>
          <pc:sldMk cId="2381172276" sldId="2145707299"/>
        </pc:sldMkLst>
        <pc:spChg chg="mod">
          <ac:chgData name="STRUTHERS, Jennifer (NHS ENGLAND - X26)" userId="63c4d7bd-b564-49ad-aeb2-2fe74bf0d0dc" providerId="ADAL" clId="{04F2B225-6F3C-4FB0-851E-7DC4070F5877}" dt="2024-11-19T10:32:41.074" v="66" actId="20577"/>
          <ac:spMkLst>
            <pc:docMk/>
            <pc:sldMk cId="2381172276" sldId="2145707299"/>
            <ac:spMk id="2" creationId="{1BA81C50-DE12-D9DC-3D24-E1FC09C09295}"/>
          </ac:spMkLst>
        </pc:spChg>
        <pc:spChg chg="mod">
          <ac:chgData name="STRUTHERS, Jennifer (NHS ENGLAND - X26)" userId="63c4d7bd-b564-49ad-aeb2-2fe74bf0d0dc" providerId="ADAL" clId="{04F2B225-6F3C-4FB0-851E-7DC4070F5877}" dt="2024-11-19T14:00:00.012" v="382" actId="20577"/>
          <ac:spMkLst>
            <pc:docMk/>
            <pc:sldMk cId="2381172276" sldId="2145707299"/>
            <ac:spMk id="3" creationId="{D4062B8A-0A22-5D93-BD68-C4062F8EC23C}"/>
          </ac:spMkLst>
        </pc:spChg>
      </pc:sldChg>
      <pc:sldChg chg="modSp mod modAnim">
        <pc:chgData name="STRUTHERS, Jennifer (NHS ENGLAND - X26)" userId="63c4d7bd-b564-49ad-aeb2-2fe74bf0d0dc" providerId="ADAL" clId="{04F2B225-6F3C-4FB0-851E-7DC4070F5877}" dt="2024-11-19T14:01:59.156" v="418"/>
        <pc:sldMkLst>
          <pc:docMk/>
          <pc:sldMk cId="3555679965" sldId="2145707300"/>
        </pc:sldMkLst>
        <pc:spChg chg="mod">
          <ac:chgData name="STRUTHERS, Jennifer (NHS ENGLAND - X26)" userId="63c4d7bd-b564-49ad-aeb2-2fe74bf0d0dc" providerId="ADAL" clId="{04F2B225-6F3C-4FB0-851E-7DC4070F5877}" dt="2024-11-19T10:32:29.418" v="55" actId="20577"/>
          <ac:spMkLst>
            <pc:docMk/>
            <pc:sldMk cId="3555679965" sldId="2145707300"/>
            <ac:spMk id="2" creationId="{2415EDE9-DE93-2C10-86F3-53186374A834}"/>
          </ac:spMkLst>
        </pc:spChg>
        <pc:spChg chg="mod">
          <ac:chgData name="STRUTHERS, Jennifer (NHS ENGLAND - X26)" userId="63c4d7bd-b564-49ad-aeb2-2fe74bf0d0dc" providerId="ADAL" clId="{04F2B225-6F3C-4FB0-851E-7DC4070F5877}" dt="2024-11-19T14:00:21.849" v="396" actId="20577"/>
          <ac:spMkLst>
            <pc:docMk/>
            <pc:sldMk cId="3555679965" sldId="2145707300"/>
            <ac:spMk id="4" creationId="{51A9DBD5-1EE8-B446-FB21-809708D88A67}"/>
          </ac:spMkLst>
        </pc:spChg>
        <pc:picChg chg="mod">
          <ac:chgData name="STRUTHERS, Jennifer (NHS ENGLAND - X26)" userId="63c4d7bd-b564-49ad-aeb2-2fe74bf0d0dc" providerId="ADAL" clId="{04F2B225-6F3C-4FB0-851E-7DC4070F5877}" dt="2024-11-19T10:32:25.961" v="53" actId="1076"/>
          <ac:picMkLst>
            <pc:docMk/>
            <pc:sldMk cId="3555679965" sldId="2145707300"/>
            <ac:picMk id="1026" creationId="{C19A688D-A8EF-7481-D58A-336B23787FB2}"/>
          </ac:picMkLst>
        </pc:picChg>
      </pc:sldChg>
      <pc:sldChg chg="addSp modSp mod modAnim">
        <pc:chgData name="STRUTHERS, Jennifer (NHS ENGLAND - X26)" userId="63c4d7bd-b564-49ad-aeb2-2fe74bf0d0dc" providerId="ADAL" clId="{04F2B225-6F3C-4FB0-851E-7DC4070F5877}" dt="2024-11-19T14:02:20.214" v="425" actId="404"/>
        <pc:sldMkLst>
          <pc:docMk/>
          <pc:sldMk cId="2596109220" sldId="2145707303"/>
        </pc:sldMkLst>
        <pc:spChg chg="mod">
          <ac:chgData name="STRUTHERS, Jennifer (NHS ENGLAND - X26)" userId="63c4d7bd-b564-49ad-aeb2-2fe74bf0d0dc" providerId="ADAL" clId="{04F2B225-6F3C-4FB0-851E-7DC4070F5877}" dt="2024-11-19T14:02:06.304" v="420" actId="20577"/>
          <ac:spMkLst>
            <pc:docMk/>
            <pc:sldMk cId="2596109220" sldId="2145707303"/>
            <ac:spMk id="3" creationId="{40DF95D1-298E-9560-6057-0D188461B8D0}"/>
          </ac:spMkLst>
        </pc:spChg>
        <pc:spChg chg="add mod">
          <ac:chgData name="STRUTHERS, Jennifer (NHS ENGLAND - X26)" userId="63c4d7bd-b564-49ad-aeb2-2fe74bf0d0dc" providerId="ADAL" clId="{04F2B225-6F3C-4FB0-851E-7DC4070F5877}" dt="2024-11-19T14:01:29.918" v="412" actId="571"/>
          <ac:spMkLst>
            <pc:docMk/>
            <pc:sldMk cId="2596109220" sldId="2145707303"/>
            <ac:spMk id="4" creationId="{97B34540-1D19-89F4-3AFD-4687BCE73BE8}"/>
          </ac:spMkLst>
        </pc:spChg>
        <pc:spChg chg="add mod">
          <ac:chgData name="STRUTHERS, Jennifer (NHS ENGLAND - X26)" userId="63c4d7bd-b564-49ad-aeb2-2fe74bf0d0dc" providerId="ADAL" clId="{04F2B225-6F3C-4FB0-851E-7DC4070F5877}" dt="2024-11-19T14:01:44.670" v="414" actId="571"/>
          <ac:spMkLst>
            <pc:docMk/>
            <pc:sldMk cId="2596109220" sldId="2145707303"/>
            <ac:spMk id="8" creationId="{BFCB26CF-3A13-B770-B16E-EFF5DB057AE4}"/>
          </ac:spMkLst>
        </pc:spChg>
        <pc:graphicFrameChg chg="mod modGraphic">
          <ac:chgData name="STRUTHERS, Jennifer (NHS ENGLAND - X26)" userId="63c4d7bd-b564-49ad-aeb2-2fe74bf0d0dc" providerId="ADAL" clId="{04F2B225-6F3C-4FB0-851E-7DC4070F5877}" dt="2024-11-19T14:02:20.214" v="425" actId="404"/>
          <ac:graphicFrameMkLst>
            <pc:docMk/>
            <pc:sldMk cId="2596109220" sldId="2145707303"/>
            <ac:graphicFrameMk id="6" creationId="{671635D0-E12D-1F92-7D82-CA6EB290D068}"/>
          </ac:graphicFrameMkLst>
        </pc:graphicFrameChg>
        <pc:graphicFrameChg chg="add mod">
          <ac:chgData name="STRUTHERS, Jennifer (NHS ENGLAND - X26)" userId="63c4d7bd-b564-49ad-aeb2-2fe74bf0d0dc" providerId="ADAL" clId="{04F2B225-6F3C-4FB0-851E-7DC4070F5877}" dt="2024-11-19T14:01:29.918" v="412" actId="571"/>
          <ac:graphicFrameMkLst>
            <pc:docMk/>
            <pc:sldMk cId="2596109220" sldId="2145707303"/>
            <ac:graphicFrameMk id="7" creationId="{4F021176-C6FC-7BD4-D1F3-F0704726A77A}"/>
          </ac:graphicFrameMkLst>
        </pc:graphicFrameChg>
        <pc:graphicFrameChg chg="add mod">
          <ac:chgData name="STRUTHERS, Jennifer (NHS ENGLAND - X26)" userId="63c4d7bd-b564-49ad-aeb2-2fe74bf0d0dc" providerId="ADAL" clId="{04F2B225-6F3C-4FB0-851E-7DC4070F5877}" dt="2024-11-19T14:01:44.670" v="414" actId="571"/>
          <ac:graphicFrameMkLst>
            <pc:docMk/>
            <pc:sldMk cId="2596109220" sldId="2145707303"/>
            <ac:graphicFrameMk id="9" creationId="{495B9762-5072-86BB-DAAD-D357E20B9ECC}"/>
          </ac:graphicFrameMkLst>
        </pc:graphicFrameChg>
        <pc:picChg chg="mod">
          <ac:chgData name="STRUTHERS, Jennifer (NHS ENGLAND - X26)" userId="63c4d7bd-b564-49ad-aeb2-2fe74bf0d0dc" providerId="ADAL" clId="{04F2B225-6F3C-4FB0-851E-7DC4070F5877}" dt="2024-11-19T10:40:31.884" v="108" actId="1076"/>
          <ac:picMkLst>
            <pc:docMk/>
            <pc:sldMk cId="2596109220" sldId="2145707303"/>
            <ac:picMk id="2050" creationId="{9DE0D52F-DBF1-ED5B-7795-AA21F841FD49}"/>
          </ac:picMkLst>
        </pc:picChg>
      </pc:sldChg>
      <pc:sldChg chg="addSp delSp modSp mod delAnim modAnim">
        <pc:chgData name="STRUTHERS, Jennifer (NHS ENGLAND - X26)" userId="63c4d7bd-b564-49ad-aeb2-2fe74bf0d0dc" providerId="ADAL" clId="{04F2B225-6F3C-4FB0-851E-7DC4070F5877}" dt="2024-11-19T13:43:21.274" v="196"/>
        <pc:sldMkLst>
          <pc:docMk/>
          <pc:sldMk cId="2279923960" sldId="2145707304"/>
        </pc:sldMkLst>
        <pc:spChg chg="del">
          <ac:chgData name="STRUTHERS, Jennifer (NHS ENGLAND - X26)" userId="63c4d7bd-b564-49ad-aeb2-2fe74bf0d0dc" providerId="ADAL" clId="{04F2B225-6F3C-4FB0-851E-7DC4070F5877}" dt="2024-11-19T10:58:41.582" v="120"/>
          <ac:spMkLst>
            <pc:docMk/>
            <pc:sldMk cId="2279923960" sldId="2145707304"/>
            <ac:spMk id="3" creationId="{C4008AEA-85F2-2DB4-8565-588F0A63EC4C}"/>
          </ac:spMkLst>
        </pc:spChg>
        <pc:spChg chg="add del mod">
          <ac:chgData name="STRUTHERS, Jennifer (NHS ENGLAND - X26)" userId="63c4d7bd-b564-49ad-aeb2-2fe74bf0d0dc" providerId="ADAL" clId="{04F2B225-6F3C-4FB0-851E-7DC4070F5877}" dt="2024-11-19T11:00:41.624" v="158" actId="478"/>
          <ac:spMkLst>
            <pc:docMk/>
            <pc:sldMk cId="2279923960" sldId="2145707304"/>
            <ac:spMk id="13" creationId="{20901B86-CED6-34A3-F293-7B37B6EC1E99}"/>
          </ac:spMkLst>
        </pc:spChg>
        <pc:picChg chg="add del mod">
          <ac:chgData name="STRUTHERS, Jennifer (NHS ENGLAND - X26)" userId="63c4d7bd-b564-49ad-aeb2-2fe74bf0d0dc" providerId="ADAL" clId="{04F2B225-6F3C-4FB0-851E-7DC4070F5877}" dt="2024-11-19T11:00:39.446" v="156" actId="478"/>
          <ac:picMkLst>
            <pc:docMk/>
            <pc:sldMk cId="2279923960" sldId="2145707304"/>
            <ac:picMk id="4" creationId="{96A55C9A-59DD-13F5-0B24-BA829862773B}"/>
          </ac:picMkLst>
        </pc:picChg>
        <pc:picChg chg="del">
          <ac:chgData name="STRUTHERS, Jennifer (NHS ENGLAND - X26)" userId="63c4d7bd-b564-49ad-aeb2-2fe74bf0d0dc" providerId="ADAL" clId="{04F2B225-6F3C-4FB0-851E-7DC4070F5877}" dt="2024-11-19T10:58:41.214" v="119" actId="478"/>
          <ac:picMkLst>
            <pc:docMk/>
            <pc:sldMk cId="2279923960" sldId="2145707304"/>
            <ac:picMk id="5" creationId="{66969221-10BE-3ACB-DF3E-8EFAC6490B4D}"/>
          </ac:picMkLst>
        </pc:picChg>
        <pc:picChg chg="add del mod">
          <ac:chgData name="STRUTHERS, Jennifer (NHS ENGLAND - X26)" userId="63c4d7bd-b564-49ad-aeb2-2fe74bf0d0dc" providerId="ADAL" clId="{04F2B225-6F3C-4FB0-851E-7DC4070F5877}" dt="2024-11-19T10:59:59.281" v="144" actId="478"/>
          <ac:picMkLst>
            <pc:docMk/>
            <pc:sldMk cId="2279923960" sldId="2145707304"/>
            <ac:picMk id="8" creationId="{DD9D4A72-3C29-5D9B-ABAA-0065D7180967}"/>
          </ac:picMkLst>
        </pc:picChg>
        <pc:picChg chg="add del mod">
          <ac:chgData name="STRUTHERS, Jennifer (NHS ENGLAND - X26)" userId="63c4d7bd-b564-49ad-aeb2-2fe74bf0d0dc" providerId="ADAL" clId="{04F2B225-6F3C-4FB0-851E-7DC4070F5877}" dt="2024-11-19T11:00:40.466" v="157" actId="478"/>
          <ac:picMkLst>
            <pc:docMk/>
            <pc:sldMk cId="2279923960" sldId="2145707304"/>
            <ac:picMk id="10" creationId="{3E38C0DF-5D24-3CE9-B5E0-CE391A847FDC}"/>
          </ac:picMkLst>
        </pc:picChg>
        <pc:picChg chg="del">
          <ac:chgData name="STRUTHERS, Jennifer (NHS ENGLAND - X26)" userId="63c4d7bd-b564-49ad-aeb2-2fe74bf0d0dc" providerId="ADAL" clId="{04F2B225-6F3C-4FB0-851E-7DC4070F5877}" dt="2024-11-19T10:59:32.581" v="131" actId="478"/>
          <ac:picMkLst>
            <pc:docMk/>
            <pc:sldMk cId="2279923960" sldId="2145707304"/>
            <ac:picMk id="11" creationId="{529F6F21-BE82-769C-CCA1-8098AA081C09}"/>
          </ac:picMkLst>
        </pc:picChg>
        <pc:picChg chg="add del mod">
          <ac:chgData name="STRUTHERS, Jennifer (NHS ENGLAND - X26)" userId="63c4d7bd-b564-49ad-aeb2-2fe74bf0d0dc" providerId="ADAL" clId="{04F2B225-6F3C-4FB0-851E-7DC4070F5877}" dt="2024-11-19T11:01:18.453" v="164" actId="478"/>
          <ac:picMkLst>
            <pc:docMk/>
            <pc:sldMk cId="2279923960" sldId="2145707304"/>
            <ac:picMk id="15" creationId="{82AFE554-EC9C-1537-063C-E773DE014CC7}"/>
          </ac:picMkLst>
        </pc:picChg>
        <pc:picChg chg="add mod">
          <ac:chgData name="STRUTHERS, Jennifer (NHS ENGLAND - X26)" userId="63c4d7bd-b564-49ad-aeb2-2fe74bf0d0dc" providerId="ADAL" clId="{04F2B225-6F3C-4FB0-851E-7DC4070F5877}" dt="2024-11-19T11:02:44.950" v="173" actId="1076"/>
          <ac:picMkLst>
            <pc:docMk/>
            <pc:sldMk cId="2279923960" sldId="2145707304"/>
            <ac:picMk id="17" creationId="{1888DC03-8EB2-799A-9FA6-12E6A3585840}"/>
          </ac:picMkLst>
        </pc:picChg>
        <pc:picChg chg="add mod">
          <ac:chgData name="STRUTHERS, Jennifer (NHS ENGLAND - X26)" userId="63c4d7bd-b564-49ad-aeb2-2fe74bf0d0dc" providerId="ADAL" clId="{04F2B225-6F3C-4FB0-851E-7DC4070F5877}" dt="2024-11-19T11:02:33.707" v="171" actId="14100"/>
          <ac:picMkLst>
            <pc:docMk/>
            <pc:sldMk cId="2279923960" sldId="2145707304"/>
            <ac:picMk id="19" creationId="{28A360A4-7178-095F-53EE-9B9AE463E8E7}"/>
          </ac:picMkLst>
        </pc:picChg>
      </pc:sldChg>
      <pc:sldChg chg="addSp delSp modSp mod">
        <pc:chgData name="STRUTHERS, Jennifer (NHS ENGLAND - X26)" userId="63c4d7bd-b564-49ad-aeb2-2fe74bf0d0dc" providerId="ADAL" clId="{04F2B225-6F3C-4FB0-851E-7DC4070F5877}" dt="2024-11-19T12:20:45.566" v="184" actId="1076"/>
        <pc:sldMkLst>
          <pc:docMk/>
          <pc:sldMk cId="156191320" sldId="2145707306"/>
        </pc:sldMkLst>
        <pc:spChg chg="del">
          <ac:chgData name="STRUTHERS, Jennifer (NHS ENGLAND - X26)" userId="63c4d7bd-b564-49ad-aeb2-2fe74bf0d0dc" providerId="ADAL" clId="{04F2B225-6F3C-4FB0-851E-7DC4070F5877}" dt="2024-11-19T12:20:24.990" v="175"/>
          <ac:spMkLst>
            <pc:docMk/>
            <pc:sldMk cId="156191320" sldId="2145707306"/>
            <ac:spMk id="3" creationId="{224E0151-D831-DA01-A1B6-37B5232BD1A7}"/>
          </ac:spMkLst>
        </pc:spChg>
        <pc:picChg chg="add mod">
          <ac:chgData name="STRUTHERS, Jennifer (NHS ENGLAND - X26)" userId="63c4d7bd-b564-49ad-aeb2-2fe74bf0d0dc" providerId="ADAL" clId="{04F2B225-6F3C-4FB0-851E-7DC4070F5877}" dt="2024-11-19T12:20:42.986" v="183" actId="1076"/>
          <ac:picMkLst>
            <pc:docMk/>
            <pc:sldMk cId="156191320" sldId="2145707306"/>
            <ac:picMk id="5" creationId="{1DE76316-D74A-8DC6-B5EF-5ED23FC826FD}"/>
          </ac:picMkLst>
        </pc:picChg>
        <pc:picChg chg="del">
          <ac:chgData name="STRUTHERS, Jennifer (NHS ENGLAND - X26)" userId="63c4d7bd-b564-49ad-aeb2-2fe74bf0d0dc" providerId="ADAL" clId="{04F2B225-6F3C-4FB0-851E-7DC4070F5877}" dt="2024-11-19T12:20:23.364" v="174" actId="478"/>
          <ac:picMkLst>
            <pc:docMk/>
            <pc:sldMk cId="156191320" sldId="2145707306"/>
            <ac:picMk id="7" creationId="{D0B811EE-A9F9-0BFF-1491-BBCEFDB006C9}"/>
          </ac:picMkLst>
        </pc:picChg>
        <pc:picChg chg="mod">
          <ac:chgData name="STRUTHERS, Jennifer (NHS ENGLAND - X26)" userId="63c4d7bd-b564-49ad-aeb2-2fe74bf0d0dc" providerId="ADAL" clId="{04F2B225-6F3C-4FB0-851E-7DC4070F5877}" dt="2024-11-19T12:20:45.566" v="184" actId="1076"/>
          <ac:picMkLst>
            <pc:docMk/>
            <pc:sldMk cId="156191320" sldId="2145707306"/>
            <ac:picMk id="11" creationId="{B3C55919-71EA-7EB2-F687-4DC3692CF18A}"/>
          </ac:picMkLst>
        </pc:picChg>
      </pc:sldChg>
      <pc:sldChg chg="del">
        <pc:chgData name="STRUTHERS, Jennifer (NHS ENGLAND - X26)" userId="63c4d7bd-b564-49ad-aeb2-2fe74bf0d0dc" providerId="ADAL" clId="{04F2B225-6F3C-4FB0-851E-7DC4070F5877}" dt="2024-11-19T13:57:01.330" v="374" actId="47"/>
        <pc:sldMkLst>
          <pc:docMk/>
          <pc:sldMk cId="1482867921" sldId="2145707307"/>
        </pc:sldMkLst>
      </pc:sldChg>
      <pc:sldChg chg="addSp delSp modSp mod delAnim modAnim">
        <pc:chgData name="STRUTHERS, Jennifer (NHS ENGLAND - X26)" userId="63c4d7bd-b564-49ad-aeb2-2fe74bf0d0dc" providerId="ADAL" clId="{04F2B225-6F3C-4FB0-851E-7DC4070F5877}" dt="2024-11-19T15:14:51.372" v="462" actId="14100"/>
        <pc:sldMkLst>
          <pc:docMk/>
          <pc:sldMk cId="2340940335" sldId="2145707308"/>
        </pc:sldMkLst>
        <pc:spChg chg="mod">
          <ac:chgData name="STRUTHERS, Jennifer (NHS ENGLAND - X26)" userId="63c4d7bd-b564-49ad-aeb2-2fe74bf0d0dc" providerId="ADAL" clId="{04F2B225-6F3C-4FB0-851E-7DC4070F5877}" dt="2024-11-19T14:53:05.513" v="432" actId="20577"/>
          <ac:spMkLst>
            <pc:docMk/>
            <pc:sldMk cId="2340940335" sldId="2145707308"/>
            <ac:spMk id="3" creationId="{0B8F698D-6F5A-0FDC-62D9-3FB8BBA7E7D3}"/>
          </ac:spMkLst>
        </pc:spChg>
        <pc:picChg chg="del">
          <ac:chgData name="STRUTHERS, Jennifer (NHS ENGLAND - X26)" userId="63c4d7bd-b564-49ad-aeb2-2fe74bf0d0dc" providerId="ADAL" clId="{04F2B225-6F3C-4FB0-851E-7DC4070F5877}" dt="2024-11-19T14:53:01.704" v="428" actId="478"/>
          <ac:picMkLst>
            <pc:docMk/>
            <pc:sldMk cId="2340940335" sldId="2145707308"/>
            <ac:picMk id="5" creationId="{3AA87514-C095-CCFB-0286-89013851CE2C}"/>
          </ac:picMkLst>
        </pc:picChg>
        <pc:picChg chg="add del mod">
          <ac:chgData name="STRUTHERS, Jennifer (NHS ENGLAND - X26)" userId="63c4d7bd-b564-49ad-aeb2-2fe74bf0d0dc" providerId="ADAL" clId="{04F2B225-6F3C-4FB0-851E-7DC4070F5877}" dt="2024-11-19T14:59:04.805" v="443" actId="478"/>
          <ac:picMkLst>
            <pc:docMk/>
            <pc:sldMk cId="2340940335" sldId="2145707308"/>
            <ac:picMk id="6" creationId="{45036223-053A-D26D-4B12-C801F3900745}"/>
          </ac:picMkLst>
        </pc:picChg>
        <pc:picChg chg="del mod">
          <ac:chgData name="STRUTHERS, Jennifer (NHS ENGLAND - X26)" userId="63c4d7bd-b564-49ad-aeb2-2fe74bf0d0dc" providerId="ADAL" clId="{04F2B225-6F3C-4FB0-851E-7DC4070F5877}" dt="2024-11-19T14:53:00.919" v="427" actId="478"/>
          <ac:picMkLst>
            <pc:docMk/>
            <pc:sldMk cId="2340940335" sldId="2145707308"/>
            <ac:picMk id="7" creationId="{8BF7A4D0-B7F0-73AA-615C-DD6CAD01BED7}"/>
          </ac:picMkLst>
        </pc:picChg>
        <pc:picChg chg="add mod">
          <ac:chgData name="STRUTHERS, Jennifer (NHS ENGLAND - X26)" userId="63c4d7bd-b564-49ad-aeb2-2fe74bf0d0dc" providerId="ADAL" clId="{04F2B225-6F3C-4FB0-851E-7DC4070F5877}" dt="2024-11-19T15:14:47.077" v="461" actId="1076"/>
          <ac:picMkLst>
            <pc:docMk/>
            <pc:sldMk cId="2340940335" sldId="2145707308"/>
            <ac:picMk id="9" creationId="{D9096748-9018-15C0-5DDE-4E325F69D04C}"/>
          </ac:picMkLst>
        </pc:picChg>
        <pc:picChg chg="add mod">
          <ac:chgData name="STRUTHERS, Jennifer (NHS ENGLAND - X26)" userId="63c4d7bd-b564-49ad-aeb2-2fe74bf0d0dc" providerId="ADAL" clId="{04F2B225-6F3C-4FB0-851E-7DC4070F5877}" dt="2024-11-19T15:14:51.372" v="462" actId="14100"/>
          <ac:picMkLst>
            <pc:docMk/>
            <pc:sldMk cId="2340940335" sldId="2145707308"/>
            <ac:picMk id="11" creationId="{F40F0913-D58F-6423-DFCB-2924AADF1B81}"/>
          </ac:picMkLst>
        </pc:picChg>
      </pc:sldChg>
      <pc:sldChg chg="addSp delSp modSp mod">
        <pc:chgData name="STRUTHERS, Jennifer (NHS ENGLAND - X26)" userId="63c4d7bd-b564-49ad-aeb2-2fe74bf0d0dc" providerId="ADAL" clId="{04F2B225-6F3C-4FB0-851E-7DC4070F5877}" dt="2024-11-19T13:56:10.555" v="373" actId="20577"/>
        <pc:sldMkLst>
          <pc:docMk/>
          <pc:sldMk cId="3029733872" sldId="2145707309"/>
        </pc:sldMkLst>
        <pc:spChg chg="mod">
          <ac:chgData name="STRUTHERS, Jennifer (NHS ENGLAND - X26)" userId="63c4d7bd-b564-49ad-aeb2-2fe74bf0d0dc" providerId="ADAL" clId="{04F2B225-6F3C-4FB0-851E-7DC4070F5877}" dt="2024-11-19T13:55:05.392" v="266" actId="20577"/>
          <ac:spMkLst>
            <pc:docMk/>
            <pc:sldMk cId="3029733872" sldId="2145707309"/>
            <ac:spMk id="2" creationId="{B0583225-F706-2123-023A-394D4EE86342}"/>
          </ac:spMkLst>
        </pc:spChg>
        <pc:spChg chg="mod">
          <ac:chgData name="STRUTHERS, Jennifer (NHS ENGLAND - X26)" userId="63c4d7bd-b564-49ad-aeb2-2fe74bf0d0dc" providerId="ADAL" clId="{04F2B225-6F3C-4FB0-851E-7DC4070F5877}" dt="2024-11-19T13:56:10.555" v="373" actId="20577"/>
          <ac:spMkLst>
            <pc:docMk/>
            <pc:sldMk cId="3029733872" sldId="2145707309"/>
            <ac:spMk id="3" creationId="{1AD6CD68-EB42-7475-A498-F2C370DE27DD}"/>
          </ac:spMkLst>
        </pc:spChg>
        <pc:picChg chg="add del mod">
          <ac:chgData name="STRUTHERS, Jennifer (NHS ENGLAND - X26)" userId="63c4d7bd-b564-49ad-aeb2-2fe74bf0d0dc" providerId="ADAL" clId="{04F2B225-6F3C-4FB0-851E-7DC4070F5877}" dt="2024-11-19T13:47:29.272" v="198" actId="478"/>
          <ac:picMkLst>
            <pc:docMk/>
            <pc:sldMk cId="3029733872" sldId="2145707309"/>
            <ac:picMk id="5" creationId="{60B50D2B-1498-91B7-060E-19E60327764E}"/>
          </ac:picMkLst>
        </pc:picChg>
        <pc:picChg chg="add mod">
          <ac:chgData name="STRUTHERS, Jennifer (NHS ENGLAND - X26)" userId="63c4d7bd-b564-49ad-aeb2-2fe74bf0d0dc" providerId="ADAL" clId="{04F2B225-6F3C-4FB0-851E-7DC4070F5877}" dt="2024-11-19T13:48:25.059" v="205" actId="14100"/>
          <ac:picMkLst>
            <pc:docMk/>
            <pc:sldMk cId="3029733872" sldId="2145707309"/>
            <ac:picMk id="1026" creationId="{4617D02D-E1A9-6886-EAED-E08296648622}"/>
          </ac:picMkLst>
        </pc:picChg>
        <pc:picChg chg="add mod">
          <ac:chgData name="STRUTHERS, Jennifer (NHS ENGLAND - X26)" userId="63c4d7bd-b564-49ad-aeb2-2fe74bf0d0dc" providerId="ADAL" clId="{04F2B225-6F3C-4FB0-851E-7DC4070F5877}" dt="2024-11-19T13:49:06.022" v="225" actId="1076"/>
          <ac:picMkLst>
            <pc:docMk/>
            <pc:sldMk cId="3029733872" sldId="2145707309"/>
            <ac:picMk id="1028" creationId="{42C062A2-034D-D6A4-4BE8-4E67BCA29549}"/>
          </ac:picMkLst>
        </pc:picChg>
        <pc:picChg chg="add mod">
          <ac:chgData name="STRUTHERS, Jennifer (NHS ENGLAND - X26)" userId="63c4d7bd-b564-49ad-aeb2-2fe74bf0d0dc" providerId="ADAL" clId="{04F2B225-6F3C-4FB0-851E-7DC4070F5877}" dt="2024-11-19T13:48:51.767" v="217" actId="1076"/>
          <ac:picMkLst>
            <pc:docMk/>
            <pc:sldMk cId="3029733872" sldId="2145707309"/>
            <ac:picMk id="1030" creationId="{55B8711B-E419-CA4C-7278-0281EDA639E5}"/>
          </ac:picMkLst>
        </pc:picChg>
        <pc:picChg chg="add mod">
          <ac:chgData name="STRUTHERS, Jennifer (NHS ENGLAND - X26)" userId="63c4d7bd-b564-49ad-aeb2-2fe74bf0d0dc" providerId="ADAL" clId="{04F2B225-6F3C-4FB0-851E-7DC4070F5877}" dt="2024-11-19T13:50:10.725" v="230" actId="1076"/>
          <ac:picMkLst>
            <pc:docMk/>
            <pc:sldMk cId="3029733872" sldId="2145707309"/>
            <ac:picMk id="1032" creationId="{F7715511-4A2F-FD09-A20A-D8DD89AD90D5}"/>
          </ac:picMkLst>
        </pc:picChg>
        <pc:picChg chg="add mod">
          <ac:chgData name="STRUTHERS, Jennifer (NHS ENGLAND - X26)" userId="63c4d7bd-b564-49ad-aeb2-2fe74bf0d0dc" providerId="ADAL" clId="{04F2B225-6F3C-4FB0-851E-7DC4070F5877}" dt="2024-11-19T13:50:10.725" v="230" actId="1076"/>
          <ac:picMkLst>
            <pc:docMk/>
            <pc:sldMk cId="3029733872" sldId="2145707309"/>
            <ac:picMk id="1034" creationId="{EC906553-7B04-AA38-CB6A-9C314DFEDA67}"/>
          </ac:picMkLst>
        </pc:picChg>
        <pc:picChg chg="add mod">
          <ac:chgData name="STRUTHERS, Jennifer (NHS ENGLAND - X26)" userId="63c4d7bd-b564-49ad-aeb2-2fe74bf0d0dc" providerId="ADAL" clId="{04F2B225-6F3C-4FB0-851E-7DC4070F5877}" dt="2024-11-19T13:50:27.881" v="235" actId="1076"/>
          <ac:picMkLst>
            <pc:docMk/>
            <pc:sldMk cId="3029733872" sldId="2145707309"/>
            <ac:picMk id="1036" creationId="{BBEB3F23-4E5A-52A6-43E6-B78568750A34}"/>
          </ac:picMkLst>
        </pc:picChg>
        <pc:picChg chg="add">
          <ac:chgData name="STRUTHERS, Jennifer (NHS ENGLAND - X26)" userId="63c4d7bd-b564-49ad-aeb2-2fe74bf0d0dc" providerId="ADAL" clId="{04F2B225-6F3C-4FB0-851E-7DC4070F5877}" dt="2024-11-19T13:55:30.866" v="291"/>
          <ac:picMkLst>
            <pc:docMk/>
            <pc:sldMk cId="3029733872" sldId="2145707309"/>
            <ac:picMk id="1038" creationId="{9A6D4002-D5FC-F187-AB07-1FB400285885}"/>
          </ac:picMkLst>
        </pc:picChg>
      </pc:sldChg>
      <pc:sldChg chg="del">
        <pc:chgData name="STRUTHERS, Jennifer (NHS ENGLAND - X26)" userId="63c4d7bd-b564-49ad-aeb2-2fe74bf0d0dc" providerId="ADAL" clId="{04F2B225-6F3C-4FB0-851E-7DC4070F5877}" dt="2024-11-19T13:47:19.658" v="197" actId="47"/>
        <pc:sldMkLst>
          <pc:docMk/>
          <pc:sldMk cId="1864525541" sldId="21457073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EC95-64DF-BC69-FC71-A682B40486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11872-9401-5D00-CCCA-46DDE0B8B9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6D816-94D6-40FC-B977-F8A94C7E4824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56112-4593-5EC1-B7DA-2B07022F7A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C22BD-2C7D-A062-42A2-EA161F716A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EB188-56CE-4FCB-8130-436851797F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181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ED4C3-48B6-4E4A-9B0F-8051E56348DC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EC7EF-95E1-3D44-A982-BC7A3E9C6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63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Standard 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75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61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1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 title slide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98E9D71-498A-0294-DB92-FA8A45963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0720" y="-508517"/>
            <a:ext cx="11319578" cy="8005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054BE-B63C-B248-A010-D04767679C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1002268"/>
            <a:ext cx="4643853" cy="250769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5400" b="1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3AB80-4EA2-FC4A-9654-92EF4DFF4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3600000"/>
            <a:ext cx="7973051" cy="10249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857E-40D1-074A-8CBC-E3E38E69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02280" cy="365125"/>
          </a:xfrm>
          <a:prstGeom prst="rect">
            <a:avLst/>
          </a:prstGeom>
        </p:spPr>
        <p:txBody>
          <a:bodyPr/>
          <a:lstStyle/>
          <a:p>
            <a:fld id="{B8B67EA4-DCE3-FB49-A794-A4595EF638B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DEB39-6B31-D948-AF21-75D8DF423B1B}"/>
              </a:ext>
            </a:extLst>
          </p:cNvPr>
          <p:cNvSpPr txBox="1"/>
          <p:nvPr userDrawn="1"/>
        </p:nvSpPr>
        <p:spPr>
          <a:xfrm>
            <a:off x="3225114" y="601774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E63D1E-5669-124C-90CA-03B13A7D7A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5760000"/>
            <a:ext cx="6259513" cy="4889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357188" indent="0">
              <a:buNone/>
              <a:defRPr>
                <a:solidFill>
                  <a:schemeClr val="accent2"/>
                </a:solidFill>
              </a:defRPr>
            </a:lvl2pPr>
            <a:lvl3pPr marL="714375" indent="0">
              <a:buNone/>
              <a:defRPr>
                <a:solidFill>
                  <a:schemeClr val="accent2"/>
                </a:solidFill>
              </a:defRPr>
            </a:lvl3pPr>
            <a:lvl4pPr marL="1081087" indent="0">
              <a:buNone/>
              <a:defRPr>
                <a:solidFill>
                  <a:schemeClr val="accent2"/>
                </a:solidFill>
              </a:defRPr>
            </a:lvl4pPr>
            <a:lvl5pPr marL="143827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2A1D7-0D87-D844-942F-FEAD20579184}"/>
              </a:ext>
            </a:extLst>
          </p:cNvPr>
          <p:cNvSpPr txBox="1"/>
          <p:nvPr userDrawn="1"/>
        </p:nvSpPr>
        <p:spPr>
          <a:xfrm>
            <a:off x="9233452" y="548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8D04FEF-6120-D9DF-6018-2393FD137B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4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Grid, Titles 4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205929B3-ED58-E54F-B724-E24FB5F16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000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2000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92000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000" y="3744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92000" y="3744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5640E1-FA0E-4F42-9387-CD7C434D2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555C5-A77A-2E44-BAF7-246298421E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1296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4B913F3-B51C-1F4F-BA00-F024BBF468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00000" y="1302462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A16CC21-F99A-6F47-A063-FA9FE06BAE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11DBD00-D83F-EF49-900D-B6C65CED27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0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357DCD-A469-B34A-A880-D744CA731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A4CC6C-41AA-2D50-A8B9-63559566F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F1649F8-C95E-B04E-A0E7-F89193CC97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7224" y="1314156"/>
            <a:ext cx="7503849" cy="3466727"/>
          </a:xfrm>
          <a:prstGeom prst="rect">
            <a:avLst/>
          </a:prstGeom>
        </p:spPr>
        <p:txBody>
          <a:bodyPr>
            <a:noAutofit/>
          </a:bodyPr>
          <a:lstStyle>
            <a:lvl1pPr marL="288000" indent="-288000" algn="l">
              <a:buNone/>
              <a:defRPr sz="42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“Showcase quotation</a:t>
            </a:r>
            <a:br>
              <a:rPr lang="en-GB" dirty="0"/>
            </a:br>
            <a:r>
              <a:rPr lang="en-GB" dirty="0"/>
              <a:t>with left aligned text over multiple lines. Try to keep</a:t>
            </a:r>
            <a:br>
              <a:rPr lang="en-GB" dirty="0"/>
            </a:br>
            <a:r>
              <a:rPr lang="en-GB" dirty="0"/>
              <a:t>it to four lines if </a:t>
            </a:r>
            <a:r>
              <a:rPr lang="en-GB" dirty="0" err="1"/>
              <a:t>poss</a:t>
            </a:r>
            <a:r>
              <a:rPr lang="en-GB" dirty="0"/>
              <a:t> or five lines max.”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406466E-798B-BE4C-B09F-C1B1244AAB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4780883"/>
            <a:ext cx="7503849" cy="8969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Name Surname,</a:t>
            </a:r>
            <a:br>
              <a:rPr lang="en-GB" dirty="0"/>
            </a:br>
            <a:r>
              <a:rPr lang="en-GB" dirty="0"/>
              <a:t>Job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3FE3F0-85CD-934D-A3A3-CF2B78D73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A86FEEE-9136-D68E-6360-B4FDD6D9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4EE10-8D4E-C85B-5620-784900182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43F37B1-1F8A-2CA4-9D19-C0E420FB42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052" y="1673324"/>
            <a:ext cx="3461285" cy="658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Heading label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C90ABAC-E435-5C65-A8FA-9E315CE9DE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337CE4-9082-D695-8AD8-89148114EB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386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4EE10-8D4E-C85B-5620-784900182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BA16B251-D1BB-394C-319F-40E8F04D7F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052" y="1673324"/>
            <a:ext cx="3461285" cy="658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Heading label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C90ABAC-E435-5C65-A8FA-9E315CE9DE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42D69F-C459-8ECE-06A1-66E418FF3E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5208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2196E5-15CA-15E3-1E10-32B3D19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652C93B3-5A12-5AAD-2ACF-93939EE7F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58B23E-2241-0C04-DC3A-1FCFC1EF8A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“Add quote text here”</a:t>
            </a:r>
          </a:p>
        </p:txBody>
      </p:sp>
    </p:spTree>
    <p:extLst>
      <p:ext uri="{BB962C8B-B14F-4D97-AF65-F5344CB8AC3E}">
        <p14:creationId xmlns:p14="http://schemas.microsoft.com/office/powerpoint/2010/main" val="28418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B4F947-0C85-DAF2-683C-40847EF7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EA7B0BA1-E61A-5019-0AA4-5328CA2AB0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22BD2E-E9C2-A15B-06FB-553974CDE6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“Add quote text here”</a:t>
            </a:r>
          </a:p>
        </p:txBody>
      </p:sp>
    </p:spTree>
    <p:extLst>
      <p:ext uri="{BB962C8B-B14F-4D97-AF65-F5344CB8AC3E}">
        <p14:creationId xmlns:p14="http://schemas.microsoft.com/office/powerpoint/2010/main" val="12316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reaker Heading1-Blue-DarkBlu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0C3909-1482-1013-E118-A2CE0A1D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119AD-4AAB-8B34-F6C1-8D76F0D45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42" y="2242938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slide 1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932" y="3564000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reaker Heading1-Blue-DarkBlue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F6C2AD-0E53-2A94-6EDF-C2BC1C35E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1914" y="-121920"/>
            <a:ext cx="12408747" cy="69799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1B5349-CF21-E9D2-92A0-6C58C15A04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68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2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00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reaker Heading1-Blue-DarkBlue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07C2D6-AB1B-B84B-BC13-7D79E8BCF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6318" y="-148043"/>
            <a:ext cx="12499929" cy="7031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06D8CC-65FF-0E59-2392-2C0EBC0605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3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reaker Heading1-Blue-DarkBlue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6489-9A30-702B-3E26-D818458928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4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598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5" name="Picture 4" descr="A blue rectangle with black background&#10;&#10;Description automatically generated">
            <a:extLst>
              <a:ext uri="{FF2B5EF4-FFF2-40B4-BE49-F238E27FC236}">
                <a16:creationId xmlns:a16="http://schemas.microsoft.com/office/drawing/2014/main" id="{D115B473-1B85-DD59-52BE-0E90A80C94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content, basic text one col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138" y="414734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38" y="1415778"/>
            <a:ext cx="7632000" cy="40264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slide with image 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F456E7-F404-A541-B6E9-27C1B10EC6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pPr algn="r"/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0355A0D-4235-0CF1-A976-C33D8CCCBF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577A8-7F18-CBCC-319C-10DC2550A7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4716354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84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ACCESSI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D92FD5-08EA-6BC8-29BC-BCF5EEFE1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2509143" y="-71523"/>
            <a:ext cx="10768951" cy="7616239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77C56A3-4FFE-73CF-6F7F-1F451E5B3F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15926" y="2605852"/>
            <a:ext cx="865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90E57B-AF19-8642-9E47-AF887F52887B}"/>
              </a:ext>
            </a:extLst>
          </p:cNvPr>
          <p:cNvSpPr txBox="1"/>
          <p:nvPr userDrawn="1"/>
        </p:nvSpPr>
        <p:spPr>
          <a:xfrm>
            <a:off x="5610770" y="2808746"/>
            <a:ext cx="4343734" cy="260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Thank You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	@nhsengland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	company/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nhsengland</a:t>
            </a: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england.nhs.uk</a:t>
            </a:r>
            <a:endParaRPr lang="en-GB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Twitter symbol">
            <a:extLst>
              <a:ext uri="{FF2B5EF4-FFF2-40B4-BE49-F238E27FC236}">
                <a16:creationId xmlns:a16="http://schemas.microsoft.com/office/drawing/2014/main" id="{6C1B65D7-2EE6-F44F-85AA-7C93787926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72040" y="3665234"/>
            <a:ext cx="390144" cy="390144"/>
          </a:xfrm>
          <a:prstGeom prst="rect">
            <a:avLst/>
          </a:prstGeom>
        </p:spPr>
      </p:pic>
      <p:pic>
        <p:nvPicPr>
          <p:cNvPr id="8" name="Picture 7" descr="LinkedIn symbol">
            <a:extLst>
              <a:ext uri="{FF2B5EF4-FFF2-40B4-BE49-F238E27FC236}">
                <a16:creationId xmlns:a16="http://schemas.microsoft.com/office/drawing/2014/main" id="{F2843EE8-F6F8-9D40-92C1-94FB4DCF14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885396" y="4266369"/>
            <a:ext cx="390144" cy="390144"/>
          </a:xfrm>
          <a:prstGeom prst="rect">
            <a:avLst/>
          </a:prstGeom>
        </p:spPr>
      </p:pic>
      <p:pic>
        <p:nvPicPr>
          <p:cNvPr id="72" name="Picture 96" descr="World-wide web symbol">
            <a:extLst>
              <a:ext uri="{FF2B5EF4-FFF2-40B4-BE49-F238E27FC236}">
                <a16:creationId xmlns:a16="http://schemas.microsoft.com/office/drawing/2014/main" id="{664BA24D-FA8C-EE4D-A2DC-491BF11D6FA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767074" y="4806522"/>
            <a:ext cx="600075" cy="6000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2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310075"/>
            <a:ext cx="11404154" cy="4267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 userDrawn="1"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7E920E-FCD4-834F-9787-A19C03BDF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055424E-84DC-71BA-CBB2-BE0007D93C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B2922A9-9C8F-43B1-7D0A-0C7761EE45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767200"/>
            <a:ext cx="11012644" cy="5779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11083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ple-Icons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1F68A-44AA-5742-B124-91614CFD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8E66E-4300-C34D-B490-E2E6A73E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37980B-A75B-014B-A7A8-965882204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B5FF7D-C2EF-9E4C-A4CF-A835052E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7481C1-F4F0-BE4E-B991-152BB9620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C860F-BE8A-634D-9A96-33CE6D96B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88926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A913FF-786C-1944-BF18-E9AB064B3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0393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22D839-E390-8340-B649-B4FC5A6CF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1860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40EE3D-EEFC-874A-A65B-DDDE03FC3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3327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667BF2-B8EF-D949-9F15-FC3B3099A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4794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201170-3375-514F-99C2-E37C69039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6258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8572B-1544-A043-9B02-7AB01C90C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2BEC2-9D68-CC4D-A04A-BB949A02D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15083-D44F-FE40-A8D1-7BFAC700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7BC68-4FB2-EE4A-A33E-6A7AF0CF4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88926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77C142-7A53-7A4A-A8FB-FBF33048E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0393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DC5831-BE66-5045-87AF-18EBDF027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1860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B65DE4-B016-474E-A1C1-495957C7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3327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B3AA15-3E6B-C347-B0BE-F416C5684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4794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C0924D-A95B-1E43-84A3-825886C48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6258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37CC-78B4-0C46-99B9-341CFA6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55CAA-C332-E746-A62B-4F86F892F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322EA-8B44-2C46-9412-34692FAF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462B7-0B7F-EA46-9EFF-D26991D23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522785-C8F3-734E-AF20-487FED2CE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88926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8AD1D6-A541-1941-8B56-2FF093676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0393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44F750-124C-F246-BCDD-67595B93D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1860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499656-96AE-C649-B3C1-81D5C6F60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3327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150134-3C23-2A41-8EC0-2D0F308CD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4794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542EAC-EEE9-2748-9DAC-6986FFF63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6258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1CDB1A-8B42-520A-323D-5D120AA4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9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ample-Icons-Layout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1F68A-44AA-5742-B124-91614CFD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8572B-1544-A043-9B02-7AB01C90C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2BEC2-9D68-CC4D-A04A-BB949A02D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15083-D44F-FE40-A8D1-7BFAC700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37CC-78B4-0C46-99B9-341CFA6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55CAA-C332-E746-A62B-4F86F892F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322EA-8B44-2C46-9412-34692FAF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462B7-0B7F-EA46-9EFF-D26991D23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0BDAA4-2C6C-4E47-9616-5977DD23D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22911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1AF0D-B60D-2949-AB30-089AD6A4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4153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6B0456-3FC3-5D44-A9F1-56A57FD0B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5395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9F651-3737-5832-DC5A-9DB8A57B6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CA835D-248C-29AB-B7DE-5AD7C7D2A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42184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subhead, two columns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B79D01-2A70-DAF1-6A65-BC0424C2F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5992"/>
            <a:ext cx="11088000" cy="3456000"/>
          </a:xfrm>
          <a:prstGeom prst="rect">
            <a:avLst/>
          </a:prstGeom>
        </p:spPr>
        <p:txBody>
          <a:bodyPr lIns="0" tIns="0" rIns="0" bIns="0" numCol="2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E2133D-2149-6B45-BEAB-A2D5E225B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08789" y="633600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72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, subhead, Three columns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6000"/>
            <a:ext cx="11088000" cy="3456000"/>
          </a:xfrm>
          <a:prstGeom prst="rect">
            <a:avLst/>
          </a:prstGeom>
        </p:spPr>
        <p:txBody>
          <a:bodyPr lIns="0" tIns="0" rIns="0" bIns="0" numCol="3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9D545D-FD2F-4843-8588-07EBE7DDA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487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7F89CB-5AF7-9C7B-6503-F287E127E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1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 with image 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093" y="1647568"/>
            <a:ext cx="4909569" cy="313006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ts val="42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Headline over a number of lines,</a:t>
            </a:r>
            <a:br>
              <a:rPr lang="en-GB" dirty="0"/>
            </a:br>
            <a:r>
              <a:rPr lang="en-GB" dirty="0"/>
              <a:t>keep to maximum of four 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pPr algn="r"/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F456E7-F404-A541-B6E9-27C1B10EC6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</p:spTree>
    <p:extLst>
      <p:ext uri="{BB962C8B-B14F-4D97-AF65-F5344CB8AC3E}">
        <p14:creationId xmlns:p14="http://schemas.microsoft.com/office/powerpoint/2010/main" val="30432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rid Boxes 4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244FF8-F4E4-0514-77D0-8D8D69F93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ACF78F6-439A-384B-9C21-D11B5B50E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540671A-ED56-3548-A508-080ABBDB5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7721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7721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1884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1884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7721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7721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9447" y="3752201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1884" y="465042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BEB741-20EA-C36A-7EF8-DE1CD1F1A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8486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rid Boxes 2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000" y="1691082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4378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4378" y="1691082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DD270E-858A-0745-A4F5-3FE5B4919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787DC-00EF-B13A-FE97-CE51273E8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783BA3-377B-7D8A-0B7B-91C314676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8486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1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E947E-1F3C-4CE2-B205-42ACABCD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87EB-CD8C-4429-80A8-057E397F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BCC8-525B-41FD-8646-596B1960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74AD-8404-48D7-8DB8-BCC9125C3396}" type="datetimeFigureOut">
              <a:rPr lang="en-GB" smtClean="0"/>
              <a:t>19/11/2024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64A6-47BB-43DB-A152-9E155576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BD63-EE18-4132-8F91-68A0A2C0D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7EA4-DCE3-FB49-A794-A4595EF638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044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817" r:id="rId2"/>
    <p:sldLayoutId id="2147483833" r:id="rId3"/>
    <p:sldLayoutId id="2147483834" r:id="rId4"/>
    <p:sldLayoutId id="2147483826" r:id="rId5"/>
    <p:sldLayoutId id="2147483827" r:id="rId6"/>
    <p:sldLayoutId id="2147483818" r:id="rId7"/>
    <p:sldLayoutId id="2147483813" r:id="rId8"/>
    <p:sldLayoutId id="2147483814" r:id="rId9"/>
    <p:sldLayoutId id="2147483815" r:id="rId10"/>
    <p:sldLayoutId id="2147483719" r:id="rId11"/>
    <p:sldLayoutId id="2147483938" r:id="rId12"/>
    <p:sldLayoutId id="2147483939" r:id="rId13"/>
    <p:sldLayoutId id="2147483933" r:id="rId14"/>
    <p:sldLayoutId id="2147483824" r:id="rId15"/>
    <p:sldLayoutId id="2147483926" r:id="rId16"/>
    <p:sldLayoutId id="2147483927" r:id="rId17"/>
    <p:sldLayoutId id="2147483929" r:id="rId18"/>
    <p:sldLayoutId id="2147483928" r:id="rId19"/>
    <p:sldLayoutId id="2147483930" r:id="rId20"/>
    <p:sldLayoutId id="2147483924" r:id="rId21"/>
    <p:sldLayoutId id="2147483940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igital.nhs.uk/data-and-information/data-collections-and-data-sets/data-sets/maternity-services-data-set/maternity-services-dashboar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nhsdigital.github.io/rap-community-of-practice/our_RAP_service/thin-slice-strateg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github.com/nhsengland/opensource_maternity_dashboard_project" TargetMode="External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mailto:jennifer.struthers1@nhs.net" TargetMode="External"/><Relationship Id="rId4" Type="http://schemas.openxmlformats.org/officeDocument/2006/relationships/hyperlink" Target="https://ds-vis-acc-maternity.onrend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99A9-ADAE-F54A-B49E-F294E7BCE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Reimagining the maternity services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998-8BA0-CF4D-B57F-DEBCAD114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3600000"/>
            <a:ext cx="5076171" cy="1024967"/>
          </a:xfrm>
        </p:spPr>
        <p:txBody>
          <a:bodyPr/>
          <a:lstStyle/>
          <a:p>
            <a:r>
              <a:rPr lang="en-GB" b="1" dirty="0"/>
              <a:t>An experiment in open source dashboarding</a:t>
            </a:r>
          </a:p>
          <a:p>
            <a:endParaRPr lang="en-GB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F63B5F-2944-6B41-9332-74DB2CCA6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5760000"/>
            <a:ext cx="6259513" cy="59267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Presented by:</a:t>
            </a:r>
            <a:br>
              <a:rPr lang="en-GB" dirty="0"/>
            </a:br>
            <a:r>
              <a:rPr lang="en-GB" b="1" dirty="0"/>
              <a:t>Jennifer Struthers</a:t>
            </a:r>
          </a:p>
        </p:txBody>
      </p:sp>
    </p:spTree>
    <p:extLst>
      <p:ext uri="{BB962C8B-B14F-4D97-AF65-F5344CB8AC3E}">
        <p14:creationId xmlns:p14="http://schemas.microsoft.com/office/powerpoint/2010/main" val="383023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56E7-901A-E911-055C-25A84B999C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End slide</a:t>
            </a:r>
          </a:p>
        </p:txBody>
      </p:sp>
    </p:spTree>
    <p:extLst>
      <p:ext uri="{BB962C8B-B14F-4D97-AF65-F5344CB8AC3E}">
        <p14:creationId xmlns:p14="http://schemas.microsoft.com/office/powerpoint/2010/main" val="36468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0E01-55C7-AD22-B511-AE53854F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maternity services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2DE6D-CCC6-6D6D-852F-07623F45ED36}"/>
              </a:ext>
            </a:extLst>
          </p:cNvPr>
          <p:cNvSpPr txBox="1"/>
          <p:nvPr/>
        </p:nvSpPr>
        <p:spPr>
          <a:xfrm>
            <a:off x="338852" y="6356421"/>
            <a:ext cx="92528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2"/>
              </a:rPr>
              <a:t>https://digital.nhs.uk/data-and-information/data-collections-and-data-sets/data-sets/maternity-services-data-set/maternity-services-dashboard</a:t>
            </a:r>
            <a:endParaRPr lang="en-GB" sz="1100" dirty="0"/>
          </a:p>
          <a:p>
            <a:endParaRPr lang="en-GB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724C5E-8621-85F7-B488-9EAA4A054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645" y="1337897"/>
            <a:ext cx="8590755" cy="47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4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EDE9-DE93-2C10-86F3-53186374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Plotly</a:t>
            </a:r>
            <a:r>
              <a:rPr lang="en-GB" dirty="0"/>
              <a:t>-Dash</a:t>
            </a:r>
          </a:p>
        </p:txBody>
      </p:sp>
      <p:pic>
        <p:nvPicPr>
          <p:cNvPr id="1026" name="Picture 2" descr="Plotly Dash — Everything You Need To Know | by Stephen Kilcommins |  DataDrivenInvestor">
            <a:extLst>
              <a:ext uri="{FF2B5EF4-FFF2-40B4-BE49-F238E27FC236}">
                <a16:creationId xmlns:a16="http://schemas.microsoft.com/office/drawing/2014/main" id="{C19A688D-A8EF-7481-D58A-336B23787F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368" y="1497401"/>
            <a:ext cx="5083034" cy="381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A9DBD5-1EE8-B446-FB21-809708D88A67}"/>
              </a:ext>
            </a:extLst>
          </p:cNvPr>
          <p:cNvSpPr txBox="1"/>
          <p:nvPr/>
        </p:nvSpPr>
        <p:spPr>
          <a:xfrm>
            <a:off x="556239" y="1548323"/>
            <a:ext cx="580912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Fully customisable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Integrates with python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Can build in interactive elements</a:t>
            </a:r>
          </a:p>
          <a:p>
            <a:endParaRPr lang="en-GB" sz="2400" dirty="0"/>
          </a:p>
          <a:p>
            <a:r>
              <a:rPr lang="en-GB" sz="2400" dirty="0"/>
              <a:t>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Requires intermediate to advanced python skills for complex dashboards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Manual set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 built-in data management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67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C14C-D192-7EC0-D9CE-433483DD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Strategy: Thin Slice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95D1-298E-9560-6057-0D188461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9" y="1415778"/>
            <a:ext cx="5604748" cy="4339136"/>
          </a:xfrm>
        </p:spPr>
        <p:txBody>
          <a:bodyPr>
            <a:normAutofit/>
          </a:bodyPr>
          <a:lstStyle/>
          <a:p>
            <a:r>
              <a:rPr lang="en-GB" dirty="0"/>
              <a:t>Singular output:</a:t>
            </a:r>
          </a:p>
          <a:p>
            <a:r>
              <a:rPr lang="en-GB" dirty="0"/>
              <a:t>A map of the regions of England, showing the rate of babies born per 1000 people.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5F974-ADEA-B29D-2714-26051147A391}"/>
              </a:ext>
            </a:extLst>
          </p:cNvPr>
          <p:cNvSpPr txBox="1"/>
          <p:nvPr/>
        </p:nvSpPr>
        <p:spPr>
          <a:xfrm>
            <a:off x="375138" y="6443266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2"/>
              </a:rPr>
              <a:t>https://nhsdigital.github.io/rap-community-of-practice/our_RAP_service/thin-slice-strategy/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</p:txBody>
      </p:sp>
      <p:pic>
        <p:nvPicPr>
          <p:cNvPr id="2050" name="Picture 2" descr="Feeding the family « iB2 News">
            <a:extLst>
              <a:ext uri="{FF2B5EF4-FFF2-40B4-BE49-F238E27FC236}">
                <a16:creationId xmlns:a16="http://schemas.microsoft.com/office/drawing/2014/main" id="{9DE0D52F-DBF1-ED5B-7795-AA21F841F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373" y="1838720"/>
            <a:ext cx="4932248" cy="328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1635D0-E12D-1F92-7D82-CA6EB290D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44703"/>
              </p:ext>
            </p:extLst>
          </p:nvPr>
        </p:nvGraphicFramePr>
        <p:xfrm>
          <a:off x="615306" y="3482801"/>
          <a:ext cx="5480693" cy="2490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723">
                  <a:extLst>
                    <a:ext uri="{9D8B030D-6E8A-4147-A177-3AD203B41FA5}">
                      <a16:colId xmlns:a16="http://schemas.microsoft.com/office/drawing/2014/main" val="489422152"/>
                    </a:ext>
                  </a:extLst>
                </a:gridCol>
                <a:gridCol w="1743295">
                  <a:extLst>
                    <a:ext uri="{9D8B030D-6E8A-4147-A177-3AD203B41FA5}">
                      <a16:colId xmlns:a16="http://schemas.microsoft.com/office/drawing/2014/main" val="394234171"/>
                    </a:ext>
                  </a:extLst>
                </a:gridCol>
                <a:gridCol w="1257675">
                  <a:extLst>
                    <a:ext uri="{9D8B030D-6E8A-4147-A177-3AD203B41FA5}">
                      <a16:colId xmlns:a16="http://schemas.microsoft.com/office/drawing/2014/main" val="538138905"/>
                    </a:ext>
                  </a:extLst>
                </a:gridCol>
              </a:tblGrid>
              <a:tr h="324803"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chemeClr val="bg1"/>
                          </a:solidFill>
                        </a:rPr>
                        <a:t>Org_Name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598489"/>
                  </a:ext>
                </a:extLst>
              </a:tr>
              <a:tr h="54133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425563"/>
                          </a:solidFill>
                        </a:rPr>
                        <a:t>LONDON COMMISSONING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rgbClr val="425563"/>
                          </a:solidFill>
                        </a:rPr>
                        <a:t>TotalBabies</a:t>
                      </a:r>
                      <a:endParaRPr lang="en-GB" sz="1400" dirty="0">
                        <a:solidFill>
                          <a:srgbClr val="42556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425563"/>
                          </a:solidFill>
                        </a:rPr>
                        <a:t>102465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62364"/>
                  </a:ext>
                </a:extLst>
              </a:tr>
              <a:tr h="54133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425563"/>
                          </a:solidFill>
                        </a:rPr>
                        <a:t>SOUTH WEST COMMISSIONING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rgbClr val="425563"/>
                          </a:solidFill>
                        </a:rPr>
                        <a:t>TotalBabies</a:t>
                      </a:r>
                      <a:endParaRPr lang="en-GB" sz="1400" dirty="0">
                        <a:solidFill>
                          <a:srgbClr val="42556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425563"/>
                          </a:solidFill>
                        </a:rPr>
                        <a:t>46565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41231"/>
                  </a:ext>
                </a:extLst>
              </a:tr>
              <a:tr h="54133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425563"/>
                          </a:solidFill>
                        </a:rPr>
                        <a:t>SOUTH EAST COMMISSIONING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rgbClr val="425563"/>
                          </a:solidFill>
                        </a:rPr>
                        <a:t>TotalBabies</a:t>
                      </a:r>
                      <a:endParaRPr lang="en-GB" sz="1400" dirty="0">
                        <a:solidFill>
                          <a:srgbClr val="42556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425563"/>
                          </a:solidFill>
                        </a:rPr>
                        <a:t>81005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965052"/>
                  </a:ext>
                </a:extLst>
              </a:tr>
              <a:tr h="541339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425563"/>
                          </a:solidFill>
                        </a:rPr>
                        <a:t>MIDLANDS COMMISIONING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rgbClr val="425563"/>
                          </a:solidFill>
                        </a:rPr>
                        <a:t>TotalBabies</a:t>
                      </a:r>
                      <a:endParaRPr lang="en-GB" sz="1400" dirty="0">
                        <a:solidFill>
                          <a:srgbClr val="42556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425563"/>
                          </a:solidFill>
                        </a:rPr>
                        <a:t>98420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480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10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1A0C7D-F199-390F-B9AE-D2B055CE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59" y="267139"/>
            <a:ext cx="11404154" cy="865186"/>
          </a:xfrm>
        </p:spPr>
        <p:txBody>
          <a:bodyPr/>
          <a:lstStyle/>
          <a:p>
            <a:pPr algn="r"/>
            <a:r>
              <a:rPr lang="en-GB" dirty="0"/>
              <a:t>Thin Slice Output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88DC03-8EB2-799A-9FA6-12E6A3585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56" y="399894"/>
            <a:ext cx="4907790" cy="5919130"/>
          </a:xfrm>
          <a:prstGeom prst="rect">
            <a:avLst/>
          </a:prstGeom>
        </p:spPr>
      </p:pic>
      <p:pic>
        <p:nvPicPr>
          <p:cNvPr id="19" name="Picture 18" descr="A screenshot of a map&#10;&#10;Description automatically generated">
            <a:extLst>
              <a:ext uri="{FF2B5EF4-FFF2-40B4-BE49-F238E27FC236}">
                <a16:creationId xmlns:a16="http://schemas.microsoft.com/office/drawing/2014/main" id="{28A360A4-7178-095F-53EE-9B9AE463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7" y="399894"/>
            <a:ext cx="4847059" cy="59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62FD-203A-74F9-C1C8-4901D5EC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 Slice Expansion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31E26-ABD9-1F89-9804-C5086DAE20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94"/>
          <a:stretch/>
        </p:blipFill>
        <p:spPr>
          <a:xfrm>
            <a:off x="5703922" y="136406"/>
            <a:ext cx="5800629" cy="649747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A215D7-AD23-F69B-4225-E7925D40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6150AB-5DB9-6206-8C23-A9013C4C0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49" y="1279920"/>
            <a:ext cx="4525172" cy="514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618C-3A82-8920-2B10-E4C4AB53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map of england with blue and black colors&#10;&#10;Description automatically generated">
            <a:extLst>
              <a:ext uri="{FF2B5EF4-FFF2-40B4-BE49-F238E27FC236}">
                <a16:creationId xmlns:a16="http://schemas.microsoft.com/office/drawing/2014/main" id="{1DE76316-D74A-8DC6-B5EF-5ED23FC82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03" y="414734"/>
            <a:ext cx="4594776" cy="550676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6696D8-4756-CC45-8BE7-E018DB51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065" y="1658795"/>
            <a:ext cx="4259334" cy="4882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C55919-71EA-7EB2-F687-4DC3692CF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399" y="187786"/>
            <a:ext cx="4235228" cy="488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510B-A1EE-431E-A7EE-43708C6C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F698D-6F5A-0FDC-62D9-3FB8BBA7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8" y="1415778"/>
            <a:ext cx="5996633" cy="402644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Maps are fun! But not always the best way to show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Setting up a dashboard from scratch is a lot of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Bugs on bugs on bugs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Nothing is truly free forever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D9096748-9018-15C0-5DDE-4E325F69D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952" y="3428999"/>
            <a:ext cx="5360565" cy="3405786"/>
          </a:xfrm>
          <a:prstGeom prst="rect">
            <a:avLst/>
          </a:prstGeom>
        </p:spPr>
      </p:pic>
      <p:pic>
        <p:nvPicPr>
          <p:cNvPr id="11" name="Picture 10" descr="A screenshot of a map&#10;&#10;Description automatically generated">
            <a:extLst>
              <a:ext uri="{FF2B5EF4-FFF2-40B4-BE49-F238E27FC236}">
                <a16:creationId xmlns:a16="http://schemas.microsoft.com/office/drawing/2014/main" id="{F40F0913-D58F-6423-DFCB-2924AADF1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952" y="134731"/>
            <a:ext cx="5360565" cy="33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3225-F706-2123-023A-394D4EE8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 +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CD68-EB42-7475-A498-F2C370DE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8" y="1415778"/>
            <a:ext cx="11034542" cy="47310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Link to code:</a:t>
            </a:r>
          </a:p>
          <a:p>
            <a:pPr marL="1028700" lvl="1" indent="-342900"/>
            <a:r>
              <a:rPr lang="en-GB" dirty="0"/>
              <a:t>Feel free to fork and try it out yourself!</a:t>
            </a:r>
          </a:p>
          <a:p>
            <a:pPr marL="1028700" lvl="1" indent="-342900"/>
            <a:r>
              <a:rPr lang="en-GB" dirty="0">
                <a:hlinkClick r:id="rId3"/>
              </a:rPr>
              <a:t>https://github.com/nhsengland/opensource_maternity_dashboard_project</a:t>
            </a:r>
            <a:r>
              <a:rPr lang="en-GB" dirty="0"/>
              <a:t> 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Live site (for the next few minutes):</a:t>
            </a:r>
          </a:p>
          <a:p>
            <a:pPr marL="1028700" lvl="1" indent="-342900"/>
            <a:r>
              <a:rPr lang="en-GB" dirty="0">
                <a:hlinkClick r:id="rId4"/>
              </a:rPr>
              <a:t>https://ds-vis-acc-maternity.onrender.com/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Contact:</a:t>
            </a:r>
          </a:p>
          <a:p>
            <a:pPr marL="1028700" lvl="1" indent="-342900"/>
            <a:r>
              <a:rPr lang="en-GB" dirty="0">
                <a:hlinkClick r:id="rId5"/>
              </a:rPr>
              <a:t>jennifer.struthers1@nhs.net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lvl="1" indent="0">
              <a:buNone/>
            </a:pPr>
            <a:endParaRPr lang="en-GB" dirty="0"/>
          </a:p>
          <a:p>
            <a:pPr lvl="1" indent="0">
              <a:buNone/>
            </a:pPr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8" name="Picture 4" descr="NHS England - Wikipedia">
            <a:extLst>
              <a:ext uri="{FF2B5EF4-FFF2-40B4-BE49-F238E27FC236}">
                <a16:creationId xmlns:a16="http://schemas.microsoft.com/office/drawing/2014/main" id="{42C062A2-034D-D6A4-4BE8-4E67BCA29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2" y="4999656"/>
            <a:ext cx="1560285" cy="121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GitHub? — Pythia Foundations">
            <a:extLst>
              <a:ext uri="{FF2B5EF4-FFF2-40B4-BE49-F238E27FC236}">
                <a16:creationId xmlns:a16="http://schemas.microsoft.com/office/drawing/2014/main" id="{F7715511-4A2F-FD09-A20A-D8DD89AD9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957" y="4774906"/>
            <a:ext cx="2499301" cy="140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nder Status">
            <a:extLst>
              <a:ext uri="{FF2B5EF4-FFF2-40B4-BE49-F238E27FC236}">
                <a16:creationId xmlns:a16="http://schemas.microsoft.com/office/drawing/2014/main" id="{BBEB3F23-4E5A-52A6-43E6-B78568750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89" y="5445652"/>
            <a:ext cx="3858955" cy="73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73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HSD-Refresh-Theme-NOV1120B">
  <a:themeElements>
    <a:clrScheme name="Custom 2">
      <a:dk1>
        <a:srgbClr val="FFFFFF"/>
      </a:dk1>
      <a:lt1>
        <a:srgbClr val="231F20"/>
      </a:lt1>
      <a:dk2>
        <a:srgbClr val="005EB8"/>
      </a:dk2>
      <a:lt2>
        <a:srgbClr val="F4F6F8"/>
      </a:lt2>
      <a:accent1>
        <a:srgbClr val="003087"/>
      </a:accent1>
      <a:accent2>
        <a:srgbClr val="768692"/>
      </a:accent2>
      <a:accent3>
        <a:srgbClr val="C7CED3"/>
      </a:accent3>
      <a:accent4>
        <a:srgbClr val="99DDEB"/>
      </a:accent4>
      <a:accent5>
        <a:srgbClr val="80D2CC"/>
      </a:accent5>
      <a:accent6>
        <a:srgbClr val="425563"/>
      </a:accent6>
      <a:hlink>
        <a:srgbClr val="005EB8"/>
      </a:hlink>
      <a:folHlink>
        <a:srgbClr val="0030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HSD-PPT-Template-Refresh_NOV2020-B" id="{06B772CD-B1AE-2743-BE7F-0BA8B46714EA}" vid="{16F65E12-3586-BC44-90B1-43C17D3850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8D3552BA4D54EA7D6349B957E6F80" ma:contentTypeVersion="18" ma:contentTypeDescription="Create a new document." ma:contentTypeScope="" ma:versionID="389a28ef84544cc1093a842271bf6509">
  <xsd:schema xmlns:xsd="http://www.w3.org/2001/XMLSchema" xmlns:xs="http://www.w3.org/2001/XMLSchema" xmlns:p="http://schemas.microsoft.com/office/2006/metadata/properties" xmlns:ns2="b632ed8f-4da2-450d-be64-a21447441809" xmlns:ns3="a8393aab-0c98-47e5-9894-d3a389a13a61" targetNamespace="http://schemas.microsoft.com/office/2006/metadata/properties" ma:root="true" ma:fieldsID="0519b0fce0f2b744d8321fc8d947910e" ns2:_="" ns3:_="">
    <xsd:import namespace="b632ed8f-4da2-450d-be64-a21447441809"/>
    <xsd:import namespace="a8393aab-0c98-47e5-9894-d3a389a13a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2ed8f-4da2-450d-be64-a21447441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e3038f7-01d3-45c6-9ff3-08a5a011bcb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93aab-0c98-47e5-9894-d3a389a13a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bb47aca-9648-48b1-8f33-95e10af35f83}" ma:internalName="TaxCatchAll" ma:showField="CatchAllData" ma:web="a8393aab-0c98-47e5-9894-d3a389a13a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8393aab-0c98-47e5-9894-d3a389a13a61" xsi:nil="true"/>
    <lcf76f155ced4ddcb4097134ff3c332f xmlns="b632ed8f-4da2-450d-be64-a2144744180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C9F2FD-86A9-4E5E-8EC6-E3521AB3E63C}"/>
</file>

<file path=customXml/itemProps2.xml><?xml version="1.0" encoding="utf-8"?>
<ds:datastoreItem xmlns:ds="http://schemas.openxmlformats.org/officeDocument/2006/customXml" ds:itemID="{A12B3C52-C4E5-4003-8240-632FDE102EAB}">
  <ds:schemaRefs>
    <ds:schemaRef ds:uri="http://schemas.microsoft.com/office/infopath/2007/PartnerControls"/>
    <ds:schemaRef ds:uri="3aa42f08-e708-46fa-8873-ef4bebe479f0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28964cdc-6461-4632-bf5a-ecc56702e60f"/>
    <ds:schemaRef ds:uri="http://schemas.microsoft.com/office/2006/metadata/properties"/>
    <ds:schemaRef ds:uri="2e9807c8-684d-4ce2-9798-0aa295dedadb"/>
    <ds:schemaRef ds:uri="5668c8bc-6c30-45e9-80ca-5109d4270dfd"/>
    <ds:schemaRef ds:uri="4e4326f6-5e34-4e05-b314-006661b9c42d"/>
    <ds:schemaRef ds:uri="d1578f25-4d6e-4d4b-93b5-68c0610bc2f6"/>
    <ds:schemaRef ds:uri="f51a84ac-5ef7-4b0b-bd71-e269097bd152"/>
  </ds:schemaRefs>
</ds:datastoreItem>
</file>

<file path=customXml/itemProps3.xml><?xml version="1.0" encoding="utf-8"?>
<ds:datastoreItem xmlns:ds="http://schemas.openxmlformats.org/officeDocument/2006/customXml" ds:itemID="{B7B6D4F5-ECA0-4A22-A4DD-3335756FD66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c354b2-85b0-47f5-b222-07b48d774ee3}" enabled="0" method="" siteId="{37c354b2-85b0-47f5-b222-07b48d774e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250</Words>
  <Application>Microsoft Office PowerPoint</Application>
  <PresentationFormat>Widescreen</PresentationFormat>
  <Paragraphs>77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NHSD-Refresh-Theme-NOV1120B</vt:lpstr>
      <vt:lpstr>Reimagining the maternity services data</vt:lpstr>
      <vt:lpstr>Current maternity services dashboard</vt:lpstr>
      <vt:lpstr>Plotly-Dash</vt:lpstr>
      <vt:lpstr>Development Strategy: Thin Slice </vt:lpstr>
      <vt:lpstr>Thin Slice Output</vt:lpstr>
      <vt:lpstr>Thin Slice Expansion</vt:lpstr>
      <vt:lpstr>PowerPoint Presentation</vt:lpstr>
      <vt:lpstr>Learnings</vt:lpstr>
      <vt:lpstr>Links + Contact</vt:lpstr>
      <vt:lpstr>End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Gregory Wye</dc:creator>
  <cp:lastModifiedBy>STRUTHERS, Jennifer (NHS ENGLAND - X26)</cp:lastModifiedBy>
  <cp:revision>72</cp:revision>
  <dcterms:created xsi:type="dcterms:W3CDTF">2020-11-30T10:49:03Z</dcterms:created>
  <dcterms:modified xsi:type="dcterms:W3CDTF">2024-11-19T15:14:55Z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0x0101001A48D3552BA4D54EA7D6349B957E6F80</vt:lpwstr>
  </property>
  <property fmtid="{D5CDD505-2E9C-101B-9397-08002B2CF9AE}" pid="3" name="_dlc_DocIdItemGuid">
    <vt:lpwstr>56579ddb-1cdf-4035-9a3d-2da04fab6c26</vt:lpwstr>
  </property>
  <property fmtid="{D5CDD505-2E9C-101B-9397-08002B2CF9AE}" pid="4" name="MediaServiceImageTags">
    <vt:lpwstr/>
  </property>
</Properties>
</file>