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>
        <p:scale>
          <a:sx n="125" d="100"/>
          <a:sy n="125" d="100"/>
        </p:scale>
        <p:origin x="60" y="-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2A54CB-9C24-4CD0-8192-4944D09C7E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5633536-1596-4E1D-B757-46BBCA43B2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9225B3-C125-4277-999C-7BB76D938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F9E47-DD1C-46E6-B6C5-D356EE0030D6}" type="datetimeFigureOut">
              <a:rPr lang="zh-CN" altLang="en-US" smtClean="0"/>
              <a:t>2021/7/7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5C4468-23AA-44C1-AF82-6D74678DF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DA3BA9-E48E-4049-A818-312B73820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3DC71-7988-4C8E-8D84-EEB29AF78E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915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5CE65E-7B35-4135-9093-D7E3906F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AE06079-D7CE-4BBA-A071-340DFE026F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324730-6B25-440C-A219-41AAC40E4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F9E47-DD1C-46E6-B6C5-D356EE0030D6}" type="datetimeFigureOut">
              <a:rPr lang="zh-CN" altLang="en-US" smtClean="0"/>
              <a:t>2021/7/7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894717-F941-421D-A6C6-E8F314046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A8C96B-8981-4445-B1C8-80D189F01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3DC71-7988-4C8E-8D84-EEB29AF78E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7159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3A7FDC2-7F99-45D2-9B3A-2C269EBE1A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97282B3-DFDA-412A-AFFB-4E5C829143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41423D-6C05-410F-920F-FDB172D1C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F9E47-DD1C-46E6-B6C5-D356EE0030D6}" type="datetimeFigureOut">
              <a:rPr lang="zh-CN" altLang="en-US" smtClean="0"/>
              <a:t>2021/7/7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001139-C56B-412C-A089-C9AC392FB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F70DB4-E6FD-4DE1-AA7D-57D6D3289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3DC71-7988-4C8E-8D84-EEB29AF78E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499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9BBC15-06A3-4F77-8C6B-81B28B743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04813B-936F-4802-953F-AE75DD7B7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1DF893-D381-4F7E-BF40-F7575979B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F9E47-DD1C-46E6-B6C5-D356EE0030D6}" type="datetimeFigureOut">
              <a:rPr lang="zh-CN" altLang="en-US" smtClean="0"/>
              <a:t>2021/7/7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D03C11-D9D9-4A99-B80C-752529C87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D0745B-B8B6-479F-80FC-50DDD1A8C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3DC71-7988-4C8E-8D84-EEB29AF78E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3568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AD0363-0D6E-4CDE-AB1B-EF569F518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21AA0F-02E2-44B1-8A89-31FDCDD2D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4F9ADA-4176-4272-A166-7A04F5D20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F9E47-DD1C-46E6-B6C5-D356EE0030D6}" type="datetimeFigureOut">
              <a:rPr lang="zh-CN" altLang="en-US" smtClean="0"/>
              <a:t>2021/7/7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87F4FC-37D6-4BA0-B989-EBCDB78B3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CF679C-2E43-4C5D-9299-4FE056FEB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3DC71-7988-4C8E-8D84-EEB29AF78E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104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911A6E-E3A1-4E00-B477-80C9AE0B0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FF87EF-FB17-4B2D-A5E7-20BFF70398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D73093E-524B-4582-91F4-8C9004A7A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B25ECC-1306-4C62-8106-406F02128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F9E47-DD1C-46E6-B6C5-D356EE0030D6}" type="datetimeFigureOut">
              <a:rPr lang="zh-CN" altLang="en-US" smtClean="0"/>
              <a:t>2021/7/7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4840A3-5DEE-42A4-82B9-10BDC4B2F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EE5C1B-B924-4F1C-9516-63D1107B6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3DC71-7988-4C8E-8D84-EEB29AF78E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1310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F8DE1-8A4F-4D34-A8BE-7A7034927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17BC72-9C70-4F01-86FE-DB4279729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F4C23BA-CA5C-4F9E-8D6A-BCB86BB519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CC601BF-3565-471B-B709-043AD6A9B7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46790D6-3C89-426C-A19F-6D8DE05A56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C314702-2107-4503-9CF6-CE24863C7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F9E47-DD1C-46E6-B6C5-D356EE0030D6}" type="datetimeFigureOut">
              <a:rPr lang="zh-CN" altLang="en-US" smtClean="0"/>
              <a:t>2021/7/7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8B03C36-F825-41A8-8CD7-AAD3F2EC2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305739E-72E5-4788-8D15-A31A8B70C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3DC71-7988-4C8E-8D84-EEB29AF78E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9172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2FFD22-5522-429C-A186-52A44C26A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379EDB5-78F6-4851-9C47-5DB4DE867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F9E47-DD1C-46E6-B6C5-D356EE0030D6}" type="datetimeFigureOut">
              <a:rPr lang="zh-CN" altLang="en-US" smtClean="0"/>
              <a:t>2021/7/7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6EFD170-95A1-4676-9E5F-7E02CB21F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9326069-9530-4C65-9699-9F9F644DA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3DC71-7988-4C8E-8D84-EEB29AF78E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7029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82DE039-4AB1-4BAF-A5EF-056E01070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F9E47-DD1C-46E6-B6C5-D356EE0030D6}" type="datetimeFigureOut">
              <a:rPr lang="zh-CN" altLang="en-US" smtClean="0"/>
              <a:t>2021/7/7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5E7932C-3B3A-4593-A9A4-95A485AF5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6356C6C-4C89-4BAF-A268-89BD97938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3DC71-7988-4C8E-8D84-EEB29AF78E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202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2D59B0-0F0D-4B21-B067-37C1925B3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101AE5-C408-4598-B607-57FA9475F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C35EE2B-78CB-4D0E-BF7A-C9793797F7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9E93D6-F3CC-40EC-8C21-5D156F403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F9E47-DD1C-46E6-B6C5-D356EE0030D6}" type="datetimeFigureOut">
              <a:rPr lang="zh-CN" altLang="en-US" smtClean="0"/>
              <a:t>2021/7/7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25E732-FB43-48A7-98C1-DB2557A37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FD24E8-CC6C-4C5E-8AD2-099C8FFCF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3DC71-7988-4C8E-8D84-EEB29AF78E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254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EE9957-B507-42BC-8373-A8213EE0B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437976F-FDC1-4938-AEAC-41DB798C62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CFD956C-4460-4159-B088-A1F0885586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7E2F66-925A-4FA7-A317-FC41536D6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F9E47-DD1C-46E6-B6C5-D356EE0030D6}" type="datetimeFigureOut">
              <a:rPr lang="zh-CN" altLang="en-US" smtClean="0"/>
              <a:t>2021/7/7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3DCB93-85DB-4F8C-AD2C-72518D3E9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F0D44F-419E-485C-8939-2035C9BAB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3DC71-7988-4C8E-8D84-EEB29AF78E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5902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DA0BBAA-3B58-47A2-A577-A87F397BC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0ECA35-DFBD-4970-9DE6-2F99DDCA3F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D5B01F-046A-4F87-BDE5-4B6BAD0D32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F9E47-DD1C-46E6-B6C5-D356EE0030D6}" type="datetimeFigureOut">
              <a:rPr lang="zh-CN" altLang="en-US" smtClean="0"/>
              <a:t>2021/7/7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D888AD-82FA-4A6D-A78B-BA486D3094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74DA1D-3968-40D6-8BE4-762175DC88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3DC71-7988-4C8E-8D84-EEB29AF78E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4434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C48B0F9-CDA2-49FF-A94A-F1FD904C09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5178" y="-15508"/>
            <a:ext cx="1565210" cy="176017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249AF74-298B-44A9-A357-5477D7A074D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845704" y="141763"/>
            <a:ext cx="2596515" cy="151193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D90C381-F051-48F4-9CFD-8BC7187A1BF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849513" y="1653698"/>
            <a:ext cx="2588895" cy="151193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E82293E-ACF1-4544-9806-F701B7C7DC1A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1845702" y="3165633"/>
            <a:ext cx="2591435" cy="50101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E9CC6B7-1192-4B32-835B-9605B56E83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05178" y="1733301"/>
            <a:ext cx="1565210" cy="164807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9DFFA4E-F2FD-4154-9355-777C8D3C8D3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05178" y="3364442"/>
            <a:ext cx="1573775" cy="89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658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43C9D71-1B8F-4A82-8E2C-F70226C2B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8579" y="1191297"/>
            <a:ext cx="643143" cy="142571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FC7BCE5-E739-4617-BC19-5EF7B41B32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5743" y="2616416"/>
            <a:ext cx="1012536" cy="137908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6188A13-8019-4D76-8885-37E8ED6CEF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1107" y="3994743"/>
            <a:ext cx="1190058" cy="134578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52EC056-7FC2-4EFA-965F-229C7DE68B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1107" y="5340524"/>
            <a:ext cx="1190058" cy="101253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880E127D-0AAB-4521-992F-11E458D3BC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40979" y="408784"/>
            <a:ext cx="664260" cy="140037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E0ECC051-2970-46A5-B05E-F75FA679DD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15659" y="1801437"/>
            <a:ext cx="968758" cy="1425719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2032F721-8DD2-45EF-9414-15A41756E41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81616" y="3227156"/>
            <a:ext cx="863334" cy="992419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62400948-4B23-4049-9B54-3268B4A730E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68279" y="4219575"/>
            <a:ext cx="762429" cy="731838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0267AF75-DCFB-4C67-9670-4B048E4D39C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89031" y="1205105"/>
            <a:ext cx="497266" cy="1303232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05750325-FB23-4E47-81C8-97A2C36D4CE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960922" y="2482936"/>
            <a:ext cx="1189990" cy="1229698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11125C99-6BDC-4E57-8620-92A877534FC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flipV="1">
            <a:off x="3777061" y="1264569"/>
            <a:ext cx="279401" cy="94163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F6EE99D3-2851-4815-A1EC-B23271A28A4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flipV="1">
            <a:off x="4027909" y="1263373"/>
            <a:ext cx="279401" cy="94163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699D3A11-3BC9-4229-8D2C-D6366FAAB21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009396" y="3720484"/>
            <a:ext cx="1123362" cy="1048638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91585163-E6A8-41E3-9C84-3926D31725F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46525" y="4753071"/>
            <a:ext cx="1146484" cy="563996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62160DB4-B232-43E0-AA11-9C3B204C49F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346371" y="1268987"/>
            <a:ext cx="608603" cy="1603888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36B7E3BF-FE36-4571-9A9C-4F4496F9FD5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flipV="1">
            <a:off x="4786297" y="1263373"/>
            <a:ext cx="279401" cy="94163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4B6D4928-C86C-4A79-BB5F-989E8B71FE6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097203" y="3678237"/>
            <a:ext cx="1259921" cy="1166689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6EB24015-BE9C-4329-BAB1-04FB86BD75B8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085743" y="2872875"/>
            <a:ext cx="1259921" cy="1166689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9F209B91-C574-425E-9BD9-8689C768BBE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flipV="1">
            <a:off x="5066970" y="1263373"/>
            <a:ext cx="279401" cy="94163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B7D9DCA2-15CE-4726-A5B1-F7D09AFDCA28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154234" y="4844926"/>
            <a:ext cx="1173536" cy="1119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394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E8A40C9-2C02-4BBC-B5B0-B9B2E6222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938" y="94246"/>
            <a:ext cx="1321966" cy="160755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34CC7EA-66FB-4AEF-A32F-C529A0B5CC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372" y="1701800"/>
            <a:ext cx="1571912" cy="16319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F1687F3-A214-49E6-87C5-DA2BB23357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6825" y="3333750"/>
            <a:ext cx="1534163" cy="138311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7BC2752-F5E9-4E16-8872-278E02B315B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467"/>
          <a:stretch/>
        </p:blipFill>
        <p:spPr>
          <a:xfrm>
            <a:off x="2722010" y="2125133"/>
            <a:ext cx="1305667" cy="147513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CB1E6B5-035A-41F6-9055-5043ADAC4F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93627" y="3600264"/>
            <a:ext cx="1246019" cy="851061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863CF5DB-F148-4AF4-A66E-CB95F405AD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99034" y="4252464"/>
            <a:ext cx="389185" cy="187748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19110E8E-D3D9-41F8-878E-9199A2DEB4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54923" y="4074665"/>
            <a:ext cx="323425" cy="156024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F0F81FEA-FE3F-4D74-91F4-E1C7305211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16670" y="4058803"/>
            <a:ext cx="389185" cy="187748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635213AB-24E6-4124-BCD7-B5A68D712D5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36586" y="4424328"/>
            <a:ext cx="296239" cy="142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827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C935D49-8CE2-45B7-8D81-2E1CA1C1D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809" y="119080"/>
            <a:ext cx="1043082" cy="217573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AF7D449-8EB8-4F95-8393-4333BC8962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458" t="1398" r="1458" b="-1"/>
          <a:stretch/>
        </p:blipFill>
        <p:spPr>
          <a:xfrm>
            <a:off x="1672847" y="2294817"/>
            <a:ext cx="980182" cy="25146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F754BAB-1E30-48C7-9F45-53D8A457099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109"/>
          <a:stretch/>
        </p:blipFill>
        <p:spPr>
          <a:xfrm>
            <a:off x="1836940" y="4809417"/>
            <a:ext cx="674820" cy="1478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209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6C99CA7-3F0E-4D61-942F-B21D1EA1A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099" y="356897"/>
            <a:ext cx="2914527" cy="214182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BE1AD32-74E3-411F-AB57-74BDB0CF3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6836" y="2187574"/>
            <a:ext cx="1582408" cy="207433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5D49063-0E50-4102-86BE-01868A4E16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6790" y="4261910"/>
            <a:ext cx="1718555" cy="221062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1950881-C5AA-419A-81A2-6408572A51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75149" y="2498724"/>
            <a:ext cx="1559166" cy="163943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828E630-D8AF-41FA-813D-38D40034FC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93935" y="4151313"/>
            <a:ext cx="777622" cy="1921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329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F472307-01E5-48F8-B8A3-1684AC354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8452" y="428390"/>
            <a:ext cx="1822174" cy="230508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0793965-EAD8-4BC4-9A93-00BBC76C7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5320" y="2722359"/>
            <a:ext cx="1845540" cy="233754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3925568-6A25-48FA-AB05-51A1505F46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6938" y="5059901"/>
            <a:ext cx="913069" cy="1206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659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</TotalTime>
  <Words>0</Words>
  <Application>Microsoft Office PowerPoint</Application>
  <PresentationFormat>宽屏</PresentationFormat>
  <Paragraphs>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 家彤</dc:creator>
  <cp:lastModifiedBy>刘 家彤</cp:lastModifiedBy>
  <cp:revision>13</cp:revision>
  <dcterms:created xsi:type="dcterms:W3CDTF">2021-07-06T06:54:00Z</dcterms:created>
  <dcterms:modified xsi:type="dcterms:W3CDTF">2021-07-07T09:08:03Z</dcterms:modified>
</cp:coreProperties>
</file>