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FD078-D857-0CC8-F544-57DA643F662C}" v="12" dt="2025-03-19T07:01:3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2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5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97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7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3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949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518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3/18/2025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20864"/>
            <a:ext cx="10670306" cy="35470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COmBINarea</a:t>
            </a:r>
            <a:r>
              <a:rPr lang="en-US" dirty="0"/>
              <a:t> </a:t>
            </a:r>
            <a:r>
              <a:rPr lang="en-US" dirty="0" err="1"/>
              <a:t>culorilor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designerii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Constantin Denisa-Mădălina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4227-E5BF-0DB0-2F88-11C75166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De </a:t>
            </a:r>
            <a:r>
              <a:rPr lang="en-US" dirty="0" err="1">
                <a:ea typeface="+mj-lt"/>
                <a:cs typeface="+mj-lt"/>
              </a:rPr>
              <a:t>reTinut</a:t>
            </a:r>
            <a:r>
              <a:rPr lang="en-US" dirty="0">
                <a:ea typeface="+mj-lt"/>
                <a:cs typeface="+mj-lt"/>
              </a:rPr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5F62-7A09-B798-DFAC-E0C22716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Modul </a:t>
            </a:r>
            <a:r>
              <a:rPr lang="en-US" err="1">
                <a:ea typeface="+mn-lt"/>
                <a:cs typeface="+mn-lt"/>
              </a:rPr>
              <a:t>în</a:t>
            </a:r>
            <a:r>
              <a:rPr lang="en-US">
                <a:ea typeface="+mn-lt"/>
                <a:cs typeface="+mn-lt"/>
              </a:rPr>
              <a:t> care proiectăm o interfață colorată nu poate fi greșit atâta timp cât ținem cont de aceste reguli: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Contrast </a:t>
            </a:r>
            <a:r>
              <a:rPr lang="en-US" err="1">
                <a:ea typeface="+mn-lt"/>
                <a:cs typeface="+mn-lt"/>
              </a:rPr>
              <a:t>potrivit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Mărimea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potrivită</a:t>
            </a:r>
            <a:r>
              <a:rPr lang="en-US">
                <a:ea typeface="+mn-lt"/>
                <a:cs typeface="+mn-lt"/>
              </a:rPr>
              <a:t> a textului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72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A395-4B57-191E-1893-1B341126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A5F4D-A95C-2242-9D1C-7EEC6F5C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3904" y="3627779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https://www.youtube.com/watch?v=Ewj85eIda74</a:t>
            </a:r>
          </a:p>
        </p:txBody>
      </p:sp>
    </p:spTree>
    <p:extLst>
      <p:ext uri="{BB962C8B-B14F-4D97-AF65-F5344CB8AC3E}">
        <p14:creationId xmlns:p14="http://schemas.microsoft.com/office/powerpoint/2010/main" val="363569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8DAE-4CCD-CD55-8BE7-77DC4BDD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98813"/>
            <a:ext cx="10268712" cy="131978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Mulțumesc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pentru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atenție</a:t>
            </a:r>
            <a:r>
              <a:rPr lang="en-US" dirty="0">
                <a:ea typeface="+mj-lt"/>
                <a:cs typeface="+mj-lt"/>
              </a:rPr>
              <a:t>!</a:t>
            </a:r>
            <a:endParaRPr lang="en-US" dirty="0"/>
          </a:p>
        </p:txBody>
      </p:sp>
      <p:pic>
        <p:nvPicPr>
          <p:cNvPr id="3" name="Content Placeholder 2" descr="A white background with black lines&#10;&#10;AI-generated content may be incorrect.">
            <a:extLst>
              <a:ext uri="{FF2B5EF4-FFF2-40B4-BE49-F238E27FC236}">
                <a16:creationId xmlns:a16="http://schemas.microsoft.com/office/drawing/2014/main" id="{1D983AFE-7365-EBEF-81E3-23585BCEC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4939" y="-1382908"/>
            <a:ext cx="12519438" cy="11623260"/>
          </a:xfr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6F8A89F-D7EC-3319-AF41-C5C4243BA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1978"/>
            <a:ext cx="12192000" cy="19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8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26D7-ED0D-1A1E-04F1-30C6266B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Culoarea</a:t>
            </a:r>
            <a:r>
              <a:rPr lang="en-US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A7A0-4089-6FF8-8CBA-22DF15A6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246779"/>
            <a:ext cx="9774442" cy="4273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 err="1">
                <a:ea typeface="+mn-lt"/>
                <a:cs typeface="+mn-lt"/>
              </a:rPr>
              <a:t>Culoarea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lucrul</a:t>
            </a:r>
            <a:r>
              <a:rPr lang="en-US" dirty="0">
                <a:ea typeface="+mn-lt"/>
                <a:cs typeface="+mn-lt"/>
              </a:rPr>
              <a:t> la care </a:t>
            </a:r>
            <a:r>
              <a:rPr lang="en-US" dirty="0" err="1">
                <a:ea typeface="+mn-lt"/>
                <a:cs typeface="+mn-lt"/>
              </a:rPr>
              <a:t>începătorii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dau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mereu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în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bară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fiecare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atunci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proiectează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interfețe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pentru</a:t>
            </a:r>
            <a:r>
              <a:rPr lang="en-US" dirty="0">
                <a:ea typeface="+mn-lt"/>
                <a:cs typeface="+mn-lt"/>
              </a:rPr>
              <a:t> site-</a:t>
            </a:r>
            <a:r>
              <a:rPr lang="en-US" dirty="0" err="1">
                <a:ea typeface="+mn-lt"/>
                <a:cs typeface="+mn-lt"/>
              </a:rPr>
              <a:t>uri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aplicații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7157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34A54-6D6A-7953-A864-6DC55D6DA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Cum </a:t>
            </a:r>
            <a:r>
              <a:rPr lang="en-US" dirty="0" err="1">
                <a:ea typeface="+mj-lt"/>
                <a:cs typeface="+mj-lt"/>
              </a:rPr>
              <a:t>să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îmbinăm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culorile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utilizate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într</a:t>
            </a:r>
            <a:r>
              <a:rPr lang="en-US" dirty="0">
                <a:ea typeface="+mj-lt"/>
                <a:cs typeface="+mj-lt"/>
              </a:rPr>
              <a:t>-o </a:t>
            </a:r>
            <a:r>
              <a:rPr lang="en-US" dirty="0" err="1">
                <a:ea typeface="+mj-lt"/>
                <a:cs typeface="+mj-lt"/>
              </a:rPr>
              <a:t>interfaTă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5655-D839-AEF0-079E-3495EC12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265732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Abordare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monocromatică</a:t>
            </a:r>
            <a:endParaRPr lang="en-US" dirty="0" err="1"/>
          </a:p>
          <a:p>
            <a:r>
              <a:rPr lang="en-US" dirty="0" err="1">
                <a:ea typeface="+mn-lt"/>
                <a:cs typeface="+mn-lt"/>
              </a:rPr>
              <a:t>Abordarea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colorată</a:t>
            </a:r>
            <a:r>
              <a:rPr lang="en-US" dirty="0">
                <a:ea typeface="+mn-lt"/>
                <a:cs typeface="+mn-lt"/>
              </a:rPr>
              <a:t> - </a:t>
            </a:r>
            <a:r>
              <a:rPr lang="en-US" dirty="0" err="1">
                <a:ea typeface="+mn-lt"/>
                <a:cs typeface="+mn-lt"/>
              </a:rPr>
              <a:t>Metoda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culorilor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pastelate</a:t>
            </a:r>
            <a:endParaRPr lang="en-US" dirty="0" err="1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65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23AA-A662-A0C1-23F1-2399993B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091" y="-302672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Abordarea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monocromatică</a:t>
            </a:r>
            <a:endParaRPr lang="en-US" dirty="0" err="1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C6C762-9186-CBB4-56D3-5CF798B97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233" y="2396753"/>
            <a:ext cx="3318039" cy="4168360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3C9F6A-A546-15F7-1305-729D4F65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467" y="2369869"/>
            <a:ext cx="3333213" cy="418368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86EDEA-E9BB-06A0-67C2-C5E0660E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155" y="2360114"/>
            <a:ext cx="3325927" cy="4189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E31C9C-D4B4-35AE-6066-4360791392F9}"/>
              </a:ext>
            </a:extLst>
          </p:cNvPr>
          <p:cNvSpPr txBox="1"/>
          <p:nvPr/>
        </p:nvSpPr>
        <p:spPr>
          <a:xfrm>
            <a:off x="1789869" y="978098"/>
            <a:ext cx="82617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Presupune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utilizarea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unei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singure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culori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și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variațiilor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sale de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nuanță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saturație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și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chemeClr val="bg1"/>
                </a:solidFill>
                <a:ea typeface="+mn-lt"/>
                <a:cs typeface="+mn-lt"/>
              </a:rPr>
              <a:t>luminozitate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06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9F37-6F6F-7F85-9BBA-8903D9CD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552" y="-402997"/>
            <a:ext cx="10268712" cy="1700784"/>
          </a:xfrm>
        </p:spPr>
        <p:txBody>
          <a:bodyPr/>
          <a:lstStyle/>
          <a:p>
            <a:r>
              <a:rPr lang="en-US" dirty="0" err="1"/>
              <a:t>ContraSt</a:t>
            </a:r>
            <a:r>
              <a:rPr lang="en-US" dirty="0"/>
              <a:t> de </a:t>
            </a:r>
            <a:r>
              <a:rPr lang="en-US" dirty="0" err="1"/>
              <a:t>culoare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E237-669C-F540-3076-9D6DEE0DA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48" y="1207914"/>
            <a:ext cx="10752684" cy="49734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Elementele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cele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importante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trebui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aibă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un contrast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mai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puternic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culoare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(ex: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cuvinte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iconițe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3EA6C0-5D8B-783C-81B7-2EE2F987F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284" y="2358081"/>
            <a:ext cx="6009808" cy="437635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969537-9A9D-8CBF-A492-75D8D648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32" y="2337485"/>
            <a:ext cx="6186839" cy="43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19DD-CA40-D6D1-6A45-AC54A4CC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26472"/>
            <a:ext cx="10268712" cy="1392126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Cum </a:t>
            </a:r>
            <a:r>
              <a:rPr lang="en-US" dirty="0" err="1">
                <a:ea typeface="+mj-lt"/>
                <a:cs typeface="+mj-lt"/>
              </a:rPr>
              <a:t>știm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când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este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destul</a:t>
            </a:r>
            <a:r>
              <a:rPr lang="en-US" dirty="0">
                <a:ea typeface="+mj-lt"/>
                <a:cs typeface="+mj-lt"/>
              </a:rPr>
              <a:t> de </a:t>
            </a:r>
            <a:r>
              <a:rPr lang="en-US" dirty="0" err="1">
                <a:ea typeface="+mj-lt"/>
                <a:cs typeface="+mj-lt"/>
              </a:rPr>
              <a:t>mult</a:t>
            </a:r>
            <a:r>
              <a:rPr lang="en-US" dirty="0">
                <a:ea typeface="+mj-lt"/>
                <a:cs typeface="+mj-lt"/>
              </a:rPr>
              <a:t> contrast?</a:t>
            </a:r>
            <a:br>
              <a:rPr lang="en-US" dirty="0"/>
            </a:br>
            <a:endParaRPr lang="en-US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F5FAD3-B52A-5F6E-45E4-B6BFB0B3D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37" y="2527505"/>
            <a:ext cx="5513940" cy="3593592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EBCCEB-574E-9712-6D6A-54B16CEA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04" y="2524559"/>
            <a:ext cx="5995554" cy="359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0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8EE1-D8A3-24E0-AD90-8484273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Tipul</a:t>
            </a:r>
            <a:r>
              <a:rPr lang="en-US" dirty="0"/>
              <a:t> de text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9F73-AFC1-A89A-11D1-E43D8928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77" y="2946981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Pe </a:t>
            </a:r>
            <a:r>
              <a:rPr lang="en-US" dirty="0" err="1">
                <a:ea typeface="+mn-lt"/>
                <a:cs typeface="+mn-lt"/>
              </a:rPr>
              <a:t>lângă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contrastul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culorilor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foarte</a:t>
            </a:r>
            <a:r>
              <a:rPr lang="en-US" dirty="0">
                <a:ea typeface="+mn-lt"/>
                <a:cs typeface="+mn-lt"/>
              </a:rPr>
              <a:t> important </a:t>
            </a:r>
            <a:r>
              <a:rPr lang="en-US" dirty="0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fel</a:t>
            </a:r>
            <a:r>
              <a:rPr lang="en-US" dirty="0">
                <a:ea typeface="+mn-lt"/>
                <a:cs typeface="+mn-lt"/>
              </a:rPr>
              <a:t> de text </a:t>
            </a:r>
            <a:r>
              <a:rPr lang="en-US" dirty="0" err="1">
                <a:ea typeface="+mn-lt"/>
                <a:cs typeface="+mn-lt"/>
              </a:rPr>
              <a:t>folosim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Text mare =&gt; contrast mic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Text mic =&gt; contrast mare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79CC-FC7C-0A49-D1A3-9F68C0C7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-280900"/>
            <a:ext cx="10268712" cy="17007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Metoda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culorilor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pastelate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3AA2-28C9-17BB-A6FD-64F44949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320" y="1063752"/>
            <a:ext cx="10268712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Culorile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care nu au o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saturație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atât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de mare.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CBF6E201-E21E-32DC-AA67-3E20C3AB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940" y="2425952"/>
            <a:ext cx="5525713" cy="3890209"/>
          </a:xfrm>
          <a:prstGeom prst="rect">
            <a:avLst/>
          </a:prstGeom>
        </p:spPr>
      </p:pic>
      <p:pic>
        <p:nvPicPr>
          <p:cNvPr id="5" name="Picture 4" descr="A screenshot of a blue screen&#10;&#10;AI-generated content may be incorrect.">
            <a:extLst>
              <a:ext uri="{FF2B5EF4-FFF2-40B4-BE49-F238E27FC236}">
                <a16:creationId xmlns:a16="http://schemas.microsoft.com/office/drawing/2014/main" id="{AA5AA7F2-B3B9-71FA-E1FF-375D21EAE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23" y="2424260"/>
            <a:ext cx="5110952" cy="374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59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97A4-4DF6-7E87-D9B7-ACF3C105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3014"/>
            <a:ext cx="10268712" cy="2005584"/>
          </a:xfrm>
        </p:spPr>
        <p:txBody>
          <a:bodyPr/>
          <a:lstStyle/>
          <a:p>
            <a:r>
              <a:rPr lang="en-US" sz="5900" dirty="0" err="1"/>
              <a:t>Metoda</a:t>
            </a:r>
            <a:r>
              <a:rPr lang="en-US" sz="5900" dirty="0"/>
              <a:t> </a:t>
            </a:r>
            <a:r>
              <a:rPr lang="en-US" sz="5900" dirty="0" err="1"/>
              <a:t>culorilor</a:t>
            </a:r>
            <a:r>
              <a:rPr lang="en-US" sz="5900" dirty="0"/>
              <a:t> </a:t>
            </a:r>
            <a:r>
              <a:rPr lang="en-US" sz="5900" dirty="0" err="1"/>
              <a:t>pastelate</a:t>
            </a:r>
            <a:endParaRPr lang="en-US" sz="5900" dirty="0" err="1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8D52BA73-D0FF-41E0-1B04-FADBF99B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20" y="2579823"/>
            <a:ext cx="6851307" cy="3936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9FBCF4-B0AC-749A-4BC9-06456C2AD21D}"/>
              </a:ext>
            </a:extLst>
          </p:cNvPr>
          <p:cNvSpPr txBox="1"/>
          <p:nvPr/>
        </p:nvSpPr>
        <p:spPr>
          <a:xfrm>
            <a:off x="1115786" y="1132114"/>
            <a:ext cx="91440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dirty="0" err="1">
                <a:solidFill>
                  <a:schemeClr val="bg1"/>
                </a:solidFill>
              </a:rPr>
              <a:t>Există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foarte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multe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opțiuni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pentru</a:t>
            </a:r>
            <a:r>
              <a:rPr lang="en-US" sz="2600" dirty="0">
                <a:solidFill>
                  <a:schemeClr val="bg1"/>
                </a:solidFill>
              </a:rPr>
              <a:t> a </a:t>
            </a:r>
            <a:r>
              <a:rPr lang="en-US" sz="2600" dirty="0" err="1">
                <a:solidFill>
                  <a:schemeClr val="bg1"/>
                </a:solidFill>
              </a:rPr>
              <a:t>colora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 err="1">
                <a:solidFill>
                  <a:schemeClr val="bg1"/>
                </a:solidFill>
              </a:rPr>
              <a:t>elementele</a:t>
            </a:r>
            <a:r>
              <a:rPr lang="en-US" sz="2600" dirty="0">
                <a:solidFill>
                  <a:schemeClr val="bg1"/>
                </a:solidFill>
              </a:rPr>
              <a:t> care nu sunt de </a:t>
            </a:r>
            <a:r>
              <a:rPr lang="en-US" sz="2600" dirty="0" err="1">
                <a:solidFill>
                  <a:schemeClr val="bg1"/>
                </a:solidFill>
              </a:rPr>
              <a:t>bază</a:t>
            </a:r>
            <a:r>
              <a:rPr lang="en-US" sz="2600" dirty="0">
                <a:solidFill>
                  <a:schemeClr val="bg1"/>
                </a:solidFill>
              </a:rPr>
              <a:t> (de </a:t>
            </a:r>
            <a:r>
              <a:rPr lang="en-US" sz="2600" dirty="0" err="1">
                <a:solidFill>
                  <a:schemeClr val="bg1"/>
                </a:solidFill>
              </a:rPr>
              <a:t>exemplu</a:t>
            </a:r>
            <a:r>
              <a:rPr lang="en-US" sz="2600" dirty="0">
                <a:solidFill>
                  <a:schemeClr val="bg1"/>
                </a:solidFill>
              </a:rPr>
              <a:t>, </a:t>
            </a:r>
            <a:r>
              <a:rPr lang="en-US" sz="2600" dirty="0" err="1">
                <a:solidFill>
                  <a:schemeClr val="bg1"/>
                </a:solidFill>
              </a:rPr>
              <a:t>forme</a:t>
            </a:r>
            <a:r>
              <a:rPr lang="en-US" sz="2600" dirty="0">
                <a:solidFill>
                  <a:schemeClr val="bg1"/>
                </a:solidFill>
              </a:rPr>
              <a:t>).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4198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JuxtaposeVTI</vt:lpstr>
      <vt:lpstr>COmBINarea culorilor pentru designerii ui/ux</vt:lpstr>
      <vt:lpstr>Culoarea...</vt:lpstr>
      <vt:lpstr>Cum să îmbinăm culorile utilizate într-o interfaTă?</vt:lpstr>
      <vt:lpstr>Abordarea monocromatică</vt:lpstr>
      <vt:lpstr>ContraSt de culoare</vt:lpstr>
      <vt:lpstr>Cum știm când este destul de mult contrast? </vt:lpstr>
      <vt:lpstr>Tipul de text </vt:lpstr>
      <vt:lpstr>Metoda culorilor pastelate</vt:lpstr>
      <vt:lpstr>Metoda culorilor pastelate </vt:lpstr>
      <vt:lpstr>De reTinut!</vt:lpstr>
      <vt:lpstr>biBLIOGRAFIE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316</cp:revision>
  <dcterms:created xsi:type="dcterms:W3CDTF">2025-03-14T17:21:32Z</dcterms:created>
  <dcterms:modified xsi:type="dcterms:W3CDTF">2025-03-19T07:02:02Z</dcterms:modified>
</cp:coreProperties>
</file>