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lacial Indifference Bold" charset="1" panose="000008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7447" y="2581278"/>
            <a:ext cx="12853105" cy="287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</a:t>
            </a: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REZENTARE MATERIAL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41399" y="8947753"/>
            <a:ext cx="6046601" cy="64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3"/>
              </a:lnSpc>
            </a:pPr>
            <a:r>
              <a:rPr lang="en-US" b="true" sz="4507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BOSCOV DMITRI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27571" y="2366146"/>
            <a:ext cx="8077972" cy="5947407"/>
          </a:xfrm>
          <a:custGeom>
            <a:avLst/>
            <a:gdLst/>
            <a:ahLst/>
            <a:cxnLst/>
            <a:rect r="r" b="b" t="t" l="l"/>
            <a:pathLst>
              <a:path h="5947407" w="8077972">
                <a:moveTo>
                  <a:pt x="0" y="0"/>
                </a:moveTo>
                <a:lnTo>
                  <a:pt x="8077972" y="0"/>
                </a:lnTo>
                <a:lnTo>
                  <a:pt x="8077972" y="5947407"/>
                </a:lnTo>
                <a:lnTo>
                  <a:pt x="0" y="59474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5494" y="1854007"/>
            <a:ext cx="9509868" cy="691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3"/>
              </a:lnSpc>
            </a:pPr>
            <a:r>
              <a:rPr lang="en-US" sz="302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•Componente Interactive: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B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ocuri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con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trucț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pentru interfața utilizatorului, cu stări integrate pentru focus, selecție, activare, eroare, hover, apăsare, tragere și dezactivare.</a:t>
            </a:r>
          </a:p>
          <a:p>
            <a:pPr algn="l">
              <a:lnSpc>
                <a:spcPts val="4233"/>
              </a:lnSpc>
            </a:pPr>
            <a:r>
              <a:rPr lang="en-US" sz="302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•Biblioteci Disponibile: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Pentru Android, iOS, Flutter și web.</a:t>
            </a:r>
          </a:p>
          <a:p>
            <a:pPr algn="l">
              <a:lnSpc>
                <a:spcPts val="4233"/>
              </a:lnSpc>
            </a:pPr>
            <a:r>
              <a:rPr lang="en-US" sz="3024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•Exemple de Componente:</a:t>
            </a:r>
          </a:p>
          <a:p>
            <a:pPr algn="l">
              <a:lnSpc>
                <a:spcPts val="4233"/>
              </a:lnSpc>
            </a:pP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–Afiș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re: C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rduri,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liste, fo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algn="l">
              <a:lnSpc>
                <a:spcPts val="4233"/>
              </a:lnSpc>
            </a:pP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–Navigare: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eni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ur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nav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gar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</a:t>
            </a: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tab-uri.</a:t>
            </a:r>
          </a:p>
          <a:p>
            <a:pPr algn="l">
              <a:lnSpc>
                <a:spcPts val="4233"/>
              </a:lnSpc>
            </a:pP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–Acțiuni: Buton de acțiune plutitor.</a:t>
            </a:r>
          </a:p>
          <a:p>
            <a:pPr algn="l">
              <a:lnSpc>
                <a:spcPts val="4233"/>
              </a:lnSpc>
            </a:pP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–Intrare: Câmpuri de text, ciipuri, controale de selecție.</a:t>
            </a:r>
          </a:p>
          <a:p>
            <a:pPr algn="l">
              <a:lnSpc>
                <a:spcPts val="4233"/>
              </a:lnSpc>
            </a:pPr>
            <a:r>
              <a:rPr lang="en-US" sz="30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–Comunicare: Snackbar-uri, bannere, dialoguri.</a:t>
            </a:r>
          </a:p>
          <a:p>
            <a:pPr algn="ctr">
              <a:lnSpc>
                <a:spcPts val="423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121443" y="174818"/>
            <a:ext cx="10045114" cy="173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4"/>
              </a:lnSpc>
            </a:pPr>
            <a:r>
              <a:rPr lang="en-US" b="true" sz="599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</a:t>
            </a:r>
            <a:r>
              <a:rPr lang="en-US" b="true" sz="599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RODUCERE ÎN MATERIAL DESIGN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378" y="464225"/>
            <a:ext cx="9612248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PRINCIPIILE CHEIE ALE MA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TERIAL DESIGN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1378" y="2704745"/>
            <a:ext cx="8699917" cy="569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•</a:t>
            </a:r>
            <a:r>
              <a:rPr lang="en-US" sz="32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Materialul este metafora: </a:t>
            </a:r>
            <a:r>
              <a:rPr lang="en-US" sz="32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Designul se bazează pe conceptul de material fizic, care se comportă în mod realist.</a:t>
            </a:r>
          </a:p>
          <a:p>
            <a:pPr algn="l">
              <a:lnSpc>
                <a:spcPts val="4567"/>
              </a:lnSpc>
            </a:pPr>
            <a:r>
              <a:rPr lang="en-US" sz="32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•Design grafic, îndrăzneț și intenționat:</a:t>
            </a:r>
            <a:r>
              <a:rPr lang="en-US" sz="32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Folosește culori vibrante, tipografie clară și spațiu generos.</a:t>
            </a:r>
          </a:p>
          <a:p>
            <a:pPr algn="l">
              <a:lnSpc>
                <a:spcPts val="4567"/>
              </a:lnSpc>
            </a:pPr>
            <a:r>
              <a:rPr lang="en-US" sz="32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•</a:t>
            </a:r>
            <a:r>
              <a:rPr lang="en-US" sz="326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Mișcarea oferă sens:</a:t>
            </a:r>
            <a:r>
              <a:rPr lang="en-US" sz="32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Animațiile sunt folosite pentru a oferi feedback și a îmbunătăți experiența utilizatorului.</a:t>
            </a:r>
          </a:p>
          <a:p>
            <a:pPr algn="l">
              <a:lnSpc>
                <a:spcPts val="4567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649223" y="855164"/>
            <a:ext cx="4712027" cy="61195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366339"/>
            <a:ext cx="8066799" cy="662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131"/>
              </a:lnSpc>
            </a:pPr>
            <a:r>
              <a:rPr lang="en-US" b="true" sz="454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BENEFICIILE MATE</a:t>
            </a:r>
            <a:r>
              <a:rPr lang="en-US" b="true" sz="454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RIAL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140602"/>
            <a:ext cx="7821771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•Consistență pe diferite platforme:</a:t>
            </a: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Asigură o experiență uniformă pe web, mobile și desktop.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•Experiență utilizator îmbunătățită: </a:t>
            </a: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Interfețe intuitive și plăcute.</a:t>
            </a:r>
          </a:p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•Proces de dezvoltare mai rapid:</a:t>
            </a: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Resurse și unelte disponibile pentru a accelera dezvoltarea.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5135" y="549629"/>
            <a:ext cx="9870580" cy="599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1"/>
              </a:lnSpc>
            </a:pPr>
            <a:r>
              <a:rPr lang="en-US" b="true" sz="412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CUM SĂ ÎNCEPEȚI CU MATERIAL 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5135" y="1905943"/>
            <a:ext cx="7402185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• Resurse și unelte disponibile: Ghiduri de design, componente open-source.   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 Pași pentru implementare: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1. </a:t>
            </a: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Înțelegeți principiile de bază.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2. Folosiți componente și teme predefinite.</a:t>
            </a:r>
          </a:p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3. Testați și iterați designul.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18180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288576" y="501462"/>
            <a:ext cx="10473010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COMPARATIE REZUMAT MANUAL VS.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68675" y="4217006"/>
            <a:ext cx="7790625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Criterii de comparatie: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–Acuratețe: Cât de exact esterezumatul?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–Lizibilitate: Cât de ușor se citește?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–Eficiență în timp: Cât timp a durat crearea rezumatului?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b="true" sz="300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Rezultate și analiză:</a:t>
            </a: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AI poate oferi rezumate rapide, dar rezumatele manuale pot fi mai precise șipersonalizate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37" y="-450964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5720" y="4661285"/>
            <a:ext cx="7137191" cy="241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6"/>
              </a:lnSpc>
            </a:pPr>
            <a:r>
              <a:rPr lang="en-US" sz="2768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•Rezumat al punctelor cheie:</a:t>
            </a: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Material Design este un instrument puternic pentru crearea de produse digitale de înaltă calitate.</a:t>
            </a:r>
          </a:p>
          <a:p>
            <a:pPr algn="ctr">
              <a:lnSpc>
                <a:spcPts val="3876"/>
              </a:lnSpc>
            </a:pPr>
          </a:p>
          <a:p>
            <a:pPr algn="ctr">
              <a:lnSpc>
                <a:spcPts val="38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08410" y="1085850"/>
            <a:ext cx="7471180" cy="152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21"/>
              </a:lnSpc>
            </a:pPr>
            <a:r>
              <a:rPr lang="en-US" b="true" sz="1037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CONCLUZIE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885089" y="4663054"/>
            <a:ext cx="7137191" cy="19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6"/>
              </a:lnSpc>
            </a:pPr>
            <a:r>
              <a:rPr lang="en-US" b="true" sz="2768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•Încurajare:</a:t>
            </a:r>
            <a:r>
              <a:rPr lang="en-US" sz="276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Adoptați Material Design pentru a vă îmbunătăți proiectele și a oferi utilizatorilor experiențe excelente.</a:t>
            </a:r>
          </a:p>
          <a:p>
            <a:pPr algn="ctr">
              <a:lnSpc>
                <a:spcPts val="387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DAGiwHoAGK0</dc:identifier>
  <dcterms:modified xsi:type="dcterms:W3CDTF">2011-08-01T06:04:30Z</dcterms:modified>
  <cp:revision>1</cp:revision>
  <dc:title>About</dc:title>
</cp:coreProperties>
</file>