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>
      <p:cViewPr>
        <p:scale>
          <a:sx n="77" d="100"/>
          <a:sy n="77" d="100"/>
        </p:scale>
        <p:origin x="71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0195F-938E-9C0B-C606-A68C3E940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FBD91-8151-32C7-0E26-35F6F4F00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88D68-2900-A8BB-FE01-3F429112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3B50-D644-D342-B92E-8FEB0B566559}" type="datetimeFigureOut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C1ABB-617C-A60E-94ED-0637A904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2C053-0876-2A49-D762-289686CE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3170-4989-9A4A-A312-7ECB4D17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4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E2B8-E98A-52FA-5DA4-A862B2A6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C8C67-AB45-AEE7-5D1F-B55CFD101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D8C10-521A-80BF-6FE7-93F62F8B1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3B50-D644-D342-B92E-8FEB0B566559}" type="datetimeFigureOut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0A256-A5B7-89B2-3070-BDE9B161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0C5EB-B238-5A3C-3DDF-07CE6C39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3170-4989-9A4A-A312-7ECB4D17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7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0379DA-3C4A-135E-38F6-F44F61555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F4593-4799-1636-A591-AE1C0B274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D0AE6-0C67-D8EF-8C9C-CC00EC1A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3B50-D644-D342-B92E-8FEB0B566559}" type="datetimeFigureOut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BDC2F-81AA-D484-CDD7-A021076D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FAF21-ACC1-354E-9844-F96ABBCB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3170-4989-9A4A-A312-7ECB4D17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4697-8D49-A81A-BE62-E1651397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D16CA-ABDF-CCF8-EF55-F5DC5071C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0E54C-79BE-FB0D-F4DC-9D841AEA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3B50-D644-D342-B92E-8FEB0B566559}" type="datetimeFigureOut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318C4-8409-5E27-7A92-BAE0A646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AA583-2498-9583-8A2A-68F86E2C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3170-4989-9A4A-A312-7ECB4D17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4D51-69F6-39F0-6EA7-8EAF54FE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911C5-AE46-106A-92B1-DD4041F68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3E303-0C12-822B-AF61-A9EA944D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3B50-D644-D342-B92E-8FEB0B566559}" type="datetimeFigureOut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B8C2F-BD91-67DE-FF06-D6BFEA3B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94BB3-B87C-CBAC-B6F4-0EF16158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3170-4989-9A4A-A312-7ECB4D17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2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8E9C-3035-5387-3DD6-A6BD4BE1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A3103-65EF-7747-DD97-1BA64D6DA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20B7B-8FBC-FFCE-9265-997F868BD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FEAF1-1D64-D7CE-FBE0-CB5E8A4E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3B50-D644-D342-B92E-8FEB0B566559}" type="datetimeFigureOut">
              <a:rPr lang="en-US" smtClean="0"/>
              <a:t>8/6/22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CC5A5-2055-454A-62FD-D4EDD724B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364CA-0D08-C5BD-87FA-06CC73CC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3170-4989-9A4A-A312-7ECB4D17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9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B3EC-E783-AF50-744F-3D63BA18E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E2E6F-63F2-77B0-E619-CC8B5DE99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6A206-32A8-260E-26F9-CBA1E81DA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62C54-BAFC-6239-35B2-D2444812A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6C98C-ADD1-6F87-1A78-4CE1DC217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A780A-3616-1C4F-3852-ABDC4EB6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3B50-D644-D342-B92E-8FEB0B566559}" type="datetimeFigureOut">
              <a:rPr lang="en-US" smtClean="0"/>
              <a:t>8/6/22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FD8AC4-86F6-4CF1-C2B3-697D3330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49F4F-B8A1-610B-8669-13254D1D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3170-4989-9A4A-A312-7ECB4D17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7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3956-B6A6-861E-0E81-B0E275B00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BDDDE-D627-6DA5-0860-BDDAAD3B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3B50-D644-D342-B92E-8FEB0B566559}" type="datetimeFigureOut">
              <a:rPr lang="en-US" smtClean="0"/>
              <a:t>8/6/22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D27F7-1AB3-55EA-25BC-DFBD8A4B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CA001-9953-D4EB-C038-1E631959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3170-4989-9A4A-A312-7ECB4D17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5E424-ADA7-E2FB-C696-2B465799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3B50-D644-D342-B92E-8FEB0B566559}" type="datetimeFigureOut">
              <a:rPr lang="en-US" smtClean="0"/>
              <a:t>8/6/22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2A8AD-5E93-990E-8CE5-EFEA67C1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28305-E31F-CF55-5C4A-F0E9403E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3170-4989-9A4A-A312-7ECB4D17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5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7254-9D0B-5E4E-9A3B-6DB2D52C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FE9AD-6EDF-2595-31D6-0335E56C0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E6381-95FA-6BBC-06EC-2CEF2BC7A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842FD-62C5-719C-EE3F-94371BB0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3B50-D644-D342-B92E-8FEB0B566559}" type="datetimeFigureOut">
              <a:rPr lang="en-US" smtClean="0"/>
              <a:t>8/6/22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0FEB0-3885-FD38-861C-9F9E75BD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61CC8-AFC5-4E7F-0170-2883F2C8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3170-4989-9A4A-A312-7ECB4D17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1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049E-8D6B-FD34-142C-54782ED9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14DF23-1067-BA1C-DB4B-F02896067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FFDD9-799F-6ECE-A03D-1DEB646EF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FB9D5-AC00-BA6E-5F1B-75101D4D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3B50-D644-D342-B92E-8FEB0B566559}" type="datetimeFigureOut">
              <a:rPr lang="en-US" smtClean="0"/>
              <a:t>8/6/22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BB710-CBFE-EC3A-CB43-FAB1468CE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D1174-85A6-D6A3-88CA-3711ACA6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3170-4989-9A4A-A312-7ECB4D17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5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9E67DC-00AF-5770-ED94-EC396D5E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089A4-72F7-F2B7-771F-4B576AEE8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A0D0A-D6A4-B629-FF14-39AEBF116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23B50-D644-D342-B92E-8FEB0B566559}" type="datetimeFigureOut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11D32-AB29-A9F2-3293-B210069DC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B4EB1-956E-EF45-95CD-AA162E6DC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53170-4989-9A4A-A312-7ECB4D17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6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506E46-036C-3A9A-A219-208787A30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41" y="0"/>
            <a:ext cx="688926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1BD2BC-6047-9D6F-BFA0-82DC6906FDD5}"/>
              </a:ext>
            </a:extLst>
          </p:cNvPr>
          <p:cNvSpPr txBox="1"/>
          <p:nvPr/>
        </p:nvSpPr>
        <p:spPr>
          <a:xfrm>
            <a:off x="0" y="0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MSP300</a:t>
            </a:r>
          </a:p>
          <a:p>
            <a:r>
              <a:rPr lang="en-US" dirty="0"/>
              <a:t>2L:5188342-5195460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69E40B-E123-E608-CB71-603C764E1FE4}"/>
              </a:ext>
            </a:extLst>
          </p:cNvPr>
          <p:cNvCxnSpPr>
            <a:cxnSpLocks/>
          </p:cNvCxnSpPr>
          <p:nvPr/>
        </p:nvCxnSpPr>
        <p:spPr>
          <a:xfrm>
            <a:off x="292608" y="3584448"/>
            <a:ext cx="5998464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3421C6E-D847-C480-A6BE-09FDD82D6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840" y="182880"/>
            <a:ext cx="4529328" cy="452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2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446B771-99BB-ACD9-7CEE-6F5068EAD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599"/>
            <a:ext cx="5815583" cy="640080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7DD9E3-6124-B38B-6508-5639418C016D}"/>
              </a:ext>
            </a:extLst>
          </p:cNvPr>
          <p:cNvCxnSpPr>
            <a:cxnSpLocks/>
          </p:cNvCxnSpPr>
          <p:nvPr/>
        </p:nvCxnSpPr>
        <p:spPr>
          <a:xfrm>
            <a:off x="278321" y="3563631"/>
            <a:ext cx="487946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FF85C9C-3557-C4C8-11C3-85AB54C4A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788" y="842962"/>
            <a:ext cx="6702368" cy="1244322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F758AB3C-4FF3-4407-E573-C5560A3BECC8}"/>
              </a:ext>
            </a:extLst>
          </p:cNvPr>
          <p:cNvSpPr/>
          <p:nvPr/>
        </p:nvSpPr>
        <p:spPr>
          <a:xfrm>
            <a:off x="8233601" y="457199"/>
            <a:ext cx="757237" cy="771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07465F-FBA5-C15E-A98B-581F59B541E2}"/>
              </a:ext>
            </a:extLst>
          </p:cNvPr>
          <p:cNvSpPr txBox="1"/>
          <p:nvPr/>
        </p:nvSpPr>
        <p:spPr>
          <a:xfrm>
            <a:off x="5231360" y="5721411"/>
            <a:ext cx="192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Sechelia</a:t>
            </a:r>
            <a:r>
              <a:rPr lang="en-US" dirty="0"/>
              <a:t> is 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6B499B-D7A5-A770-7E67-430B070DE657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080510" y="5906077"/>
            <a:ext cx="1150850" cy="2966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18A81D6-550C-D7DF-EF68-0DB98104D003}"/>
              </a:ext>
            </a:extLst>
          </p:cNvPr>
          <p:cNvSpPr txBox="1"/>
          <p:nvPr/>
        </p:nvSpPr>
        <p:spPr>
          <a:xfrm>
            <a:off x="5231360" y="5906077"/>
            <a:ext cx="192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Simulans is 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9FDD0D-9B95-8AF9-C124-72149B92902E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080510" y="6090743"/>
            <a:ext cx="1150850" cy="2133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1B533DC-1DDB-B0CE-975A-FFAB0BDE9196}"/>
              </a:ext>
            </a:extLst>
          </p:cNvPr>
          <p:cNvSpPr txBox="1"/>
          <p:nvPr/>
        </p:nvSpPr>
        <p:spPr>
          <a:xfrm>
            <a:off x="5231360" y="6202732"/>
            <a:ext cx="192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Yakuba</a:t>
            </a:r>
            <a:r>
              <a:rPr lang="en-US" dirty="0"/>
              <a:t> is G!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AD66A0-D971-5F70-A2E5-3FD36DA44D51}"/>
              </a:ext>
            </a:extLst>
          </p:cNvPr>
          <p:cNvCxnSpPr>
            <a:cxnSpLocks/>
          </p:cNvCxnSpPr>
          <p:nvPr/>
        </p:nvCxnSpPr>
        <p:spPr>
          <a:xfrm flipH="1">
            <a:off x="4080510" y="6387398"/>
            <a:ext cx="1206095" cy="1013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331D6E-FAB8-184E-7B82-AA267F301B68}"/>
              </a:ext>
            </a:extLst>
          </p:cNvPr>
          <p:cNvSpPr txBox="1"/>
          <p:nvPr/>
        </p:nvSpPr>
        <p:spPr>
          <a:xfrm>
            <a:off x="5157788" y="2337190"/>
            <a:ext cx="328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third allele in Africa!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053AF3-22F3-FCC5-BC64-CF6EEA2542B1}"/>
              </a:ext>
            </a:extLst>
          </p:cNvPr>
          <p:cNvCxnSpPr>
            <a:cxnSpLocks/>
          </p:cNvCxnSpPr>
          <p:nvPr/>
        </p:nvCxnSpPr>
        <p:spPr>
          <a:xfrm flipH="1">
            <a:off x="4080510" y="2553319"/>
            <a:ext cx="1150850" cy="7696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E739D3FA-325A-280D-B1F0-3DDAD539C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008" y="2854001"/>
            <a:ext cx="3833431" cy="383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1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B1E2D3-97CD-FFF0-1CFF-B36CDC957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88" y="194541"/>
            <a:ext cx="11061700" cy="3975100"/>
          </a:xfrm>
          <a:prstGeom prst="rect">
            <a:avLst/>
          </a:prstGeom>
        </p:spPr>
      </p:pic>
      <p:sp>
        <p:nvSpPr>
          <p:cNvPr id="5" name="Up Arrow 4">
            <a:extLst>
              <a:ext uri="{FF2B5EF4-FFF2-40B4-BE49-F238E27FC236}">
                <a16:creationId xmlns:a16="http://schemas.microsoft.com/office/drawing/2014/main" id="{55E3BB15-E6A0-5BC8-052D-A1647AA3148E}"/>
              </a:ext>
            </a:extLst>
          </p:cNvPr>
          <p:cNvSpPr/>
          <p:nvPr/>
        </p:nvSpPr>
        <p:spPr>
          <a:xfrm>
            <a:off x="8483138" y="2931391"/>
            <a:ext cx="279400" cy="279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C768629B-8F3F-CDBD-BF99-3D6FC914C6E2}"/>
              </a:ext>
            </a:extLst>
          </p:cNvPr>
          <p:cNvSpPr/>
          <p:nvPr/>
        </p:nvSpPr>
        <p:spPr>
          <a:xfrm>
            <a:off x="8013238" y="2931391"/>
            <a:ext cx="279400" cy="279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BC855093-22B4-D873-4DBD-E5A8BCFC5772}"/>
              </a:ext>
            </a:extLst>
          </p:cNvPr>
          <p:cNvSpPr/>
          <p:nvPr/>
        </p:nvSpPr>
        <p:spPr>
          <a:xfrm>
            <a:off x="9089563" y="2931391"/>
            <a:ext cx="279400" cy="279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53C4A-6610-C558-26EA-E0ADEB6DA444}"/>
              </a:ext>
            </a:extLst>
          </p:cNvPr>
          <p:cNvSpPr txBox="1"/>
          <p:nvPr/>
        </p:nvSpPr>
        <p:spPr>
          <a:xfrm>
            <a:off x="10649246" y="265095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EA77E8-41C9-9FA1-CE8F-7A8EC79BC5FB}"/>
              </a:ext>
            </a:extLst>
          </p:cNvPr>
          <p:cNvSpPr txBox="1"/>
          <p:nvPr/>
        </p:nvSpPr>
        <p:spPr>
          <a:xfrm>
            <a:off x="10196301" y="2143991"/>
            <a:ext cx="14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Msp300.Exon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F15FC9-26AE-D54A-0D03-018F91980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88" y="4436586"/>
            <a:ext cx="10959553" cy="1520075"/>
          </a:xfrm>
          <a:prstGeom prst="rect">
            <a:avLst/>
          </a:prstGeom>
        </p:spPr>
      </p:pic>
      <p:sp>
        <p:nvSpPr>
          <p:cNvPr id="11" name="Up Arrow 10">
            <a:extLst>
              <a:ext uri="{FF2B5EF4-FFF2-40B4-BE49-F238E27FC236}">
                <a16:creationId xmlns:a16="http://schemas.microsoft.com/office/drawing/2014/main" id="{601C5C0F-227C-9E52-062E-3C76E850F6A3}"/>
              </a:ext>
            </a:extLst>
          </p:cNvPr>
          <p:cNvSpPr/>
          <p:nvPr/>
        </p:nvSpPr>
        <p:spPr>
          <a:xfrm rot="10800000">
            <a:off x="5416896" y="4995442"/>
            <a:ext cx="235759" cy="2415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CA809E-A8D4-FFFF-4608-F0910F29A4B9}"/>
              </a:ext>
            </a:extLst>
          </p:cNvPr>
          <p:cNvSpPr txBox="1"/>
          <p:nvPr/>
        </p:nvSpPr>
        <p:spPr>
          <a:xfrm>
            <a:off x="9822798" y="4908449"/>
            <a:ext cx="126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Msp300.AA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3291D5-ADD9-D28F-7CC9-BD823B676725}"/>
              </a:ext>
            </a:extLst>
          </p:cNvPr>
          <p:cNvSpPr/>
          <p:nvPr/>
        </p:nvSpPr>
        <p:spPr>
          <a:xfrm>
            <a:off x="9368963" y="194541"/>
            <a:ext cx="2568113" cy="397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1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1C583C-1200-926C-5DC4-C103116A2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92" y="163946"/>
            <a:ext cx="11239500" cy="436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74A53B-1D89-B911-4640-4B41AB165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793" y="4532746"/>
            <a:ext cx="12192000" cy="56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2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32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Joaquin Nunez</dc:creator>
  <cp:lastModifiedBy>Joaquin Nunez</cp:lastModifiedBy>
  <cp:revision>2</cp:revision>
  <dcterms:created xsi:type="dcterms:W3CDTF">2022-08-06T04:25:31Z</dcterms:created>
  <dcterms:modified xsi:type="dcterms:W3CDTF">2022-08-06T14:59:00Z</dcterms:modified>
</cp:coreProperties>
</file>