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6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2"/>
    <p:restoredTop sz="94595"/>
  </p:normalViewPr>
  <p:slideViewPr>
    <p:cSldViewPr snapToGrid="0" snapToObjects="1">
      <p:cViewPr>
        <p:scale>
          <a:sx n="113" d="100"/>
          <a:sy n="113" d="100"/>
        </p:scale>
        <p:origin x="228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5083-C5FE-4D90-0511-15761F699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6190C-B9B1-4CB1-6171-50C47ACA5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00C74-9807-168C-58B8-9671F7D5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221D-77C6-7F4E-AF08-5FD10631515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05943-EF84-C57A-A89B-98CFB9B9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F9FC8-D4C5-7B2C-470F-84ACDA2C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85BA-3CA4-4F40-B68A-77795171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4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E434-3F82-5F83-946E-FE7E3014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9E10E-01D5-A466-4605-2938FDFD4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B69F0-9731-0194-D961-40638F47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221D-77C6-7F4E-AF08-5FD10631515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4394-3DE7-8786-415F-EFA98804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FA91D-2248-93FC-B780-93A35EAD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85BA-3CA4-4F40-B68A-77795171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61E33-A3C1-A288-3443-48E64C33C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8D05D-C201-3714-380C-BB1352F47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543EF-7BBD-3956-14F3-FB6A68D8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221D-77C6-7F4E-AF08-5FD10631515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02362-7126-83D9-F882-2DA30A09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7A500-60E4-601A-6464-4BCE7BA6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85BA-3CA4-4F40-B68A-77795171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8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E8E-A6A3-EBCA-3213-E2F9D944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422F-D46C-0B2B-11D4-6BCC8725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B3CB-D253-2E99-B0C0-A21769E3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221D-77C6-7F4E-AF08-5FD10631515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BF37D-C62D-A74A-670A-47F93A9B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AACB7-02C2-3FAA-C5AB-465EEEEE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85BA-3CA4-4F40-B68A-77795171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1BC9-145B-0722-EB62-6847C4C3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9221B-8764-187D-0C9C-8888A49A4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899E7-A78D-E37D-7F82-E4586434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221D-77C6-7F4E-AF08-5FD10631515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D6FC-144D-FDCF-856C-1D01C8B2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067D2-4A91-B3D5-E43E-1B1BE47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85BA-3CA4-4F40-B68A-77795171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1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31EA-FDC6-E162-7C23-4CDFAAFF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761E-37F6-4F48-EBCC-745EB4031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D8FD8-1C25-CCF3-7440-4C3AF0253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E93C8-609E-E46D-ACC4-8C167E7E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221D-77C6-7F4E-AF08-5FD10631515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C5B8F-E552-9ABE-1EC2-B6A84C53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09E1C-904A-1B48-6A37-D3DD93C3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85BA-3CA4-4F40-B68A-77795171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7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EB19-C132-0DCD-354F-CEF10B1F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BCE50-D51B-394B-8C4B-120033434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13712-4C13-CDE8-52E8-27478E841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111B2-6849-AAFD-A886-AF1D864A4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422BD-E374-915A-CF93-6D26ADCFB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46CDF-71B9-0E53-A960-095072DB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221D-77C6-7F4E-AF08-5FD10631515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515CF-1DF6-40FE-F81A-453D9009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587F3-E4B5-8857-AB64-A634CD88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85BA-3CA4-4F40-B68A-77795171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AA91-5DF8-B082-7011-432FEAC6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E852F-40C1-DEBB-0323-FD93FBBE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221D-77C6-7F4E-AF08-5FD10631515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0ACE6-DDD8-D120-4707-D8B0C443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32114-28CA-EF4B-F5D7-E41B29ED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85BA-3CA4-4F40-B68A-77795171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5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C3381-3099-1A81-24BE-F934A06F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221D-77C6-7F4E-AF08-5FD10631515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D4D9B-B46C-1A8F-58B5-A09C920A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A8D51-6619-4B0D-64B9-8E8A40A9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85BA-3CA4-4F40-B68A-77795171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EF32-9CBC-9741-C7FE-42A4E98B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7C380-6067-261C-8E0F-22598F8C5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1ECC9-58D9-E1AF-BD11-7EEA91707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A0C0-C06F-9314-FEE1-574A83D0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221D-77C6-7F4E-AF08-5FD10631515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3419C-7DE2-6E19-DE58-2716F579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42B09-643E-8DD9-80C3-5FBCFF9D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85BA-3CA4-4F40-B68A-77795171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7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0E3B-4DC2-FBF6-1945-1D937201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A811B-0C10-F647-E559-5918DBECD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81F5C-B7F0-095C-1307-9E31171F9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AB7E0-8571-F9F1-9BCB-2EC8C9A1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221D-77C6-7F4E-AF08-5FD10631515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859B4-6BA9-8517-C24A-A81860A7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1E59D-BC85-26ED-209A-193A5557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85BA-3CA4-4F40-B68A-77795171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1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E8343-F96D-45FA-0D8C-3157E2CD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9E7AF-23A2-D855-1A96-13AC9D763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1440E-2201-FD40-F611-EEDC5D250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221D-77C6-7F4E-AF08-5FD10631515D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DBB28-5AA9-3589-76DC-481D68831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95249-F229-7C07-AFA2-9CEE5274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A85BA-3CA4-4F40-B68A-77795171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1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178D5E-FD3D-B568-94E3-215FBFE4E673}"/>
              </a:ext>
            </a:extLst>
          </p:cNvPr>
          <p:cNvSpPr txBox="1"/>
          <p:nvPr/>
        </p:nvSpPr>
        <p:spPr>
          <a:xfrm>
            <a:off x="451945" y="378372"/>
            <a:ext cx="2846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 to now:</a:t>
            </a:r>
          </a:p>
          <a:p>
            <a:endParaRPr lang="en-US" dirty="0"/>
          </a:p>
          <a:p>
            <a:r>
              <a:rPr lang="en-US" dirty="0"/>
              <a:t>	Climate data from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81C43-B037-2CCE-C93D-D30253CA4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220784"/>
            <a:ext cx="7124700" cy="267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F155EA-15C6-5639-7E57-DF570519B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180" y="3021227"/>
            <a:ext cx="7415820" cy="3208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6215C6-AFDD-B17E-C9F7-7BFBDB7B507F}"/>
              </a:ext>
            </a:extLst>
          </p:cNvPr>
          <p:cNvSpPr txBox="1"/>
          <p:nvPr/>
        </p:nvSpPr>
        <p:spPr>
          <a:xfrm>
            <a:off x="518984" y="2187146"/>
            <a:ext cx="4258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 daily temperature min &amp; max</a:t>
            </a:r>
          </a:p>
          <a:p>
            <a:endParaRPr lang="en-US" dirty="0"/>
          </a:p>
          <a:p>
            <a:r>
              <a:rPr lang="en-US" dirty="0"/>
              <a:t>• min/2 + max/2 = daily average</a:t>
            </a:r>
          </a:p>
          <a:p>
            <a:endParaRPr lang="en-US" dirty="0"/>
          </a:p>
          <a:p>
            <a:r>
              <a:rPr lang="en-US" dirty="0"/>
              <a:t>• average the daily averages over a window</a:t>
            </a:r>
          </a:p>
        </p:txBody>
      </p:sp>
    </p:spTree>
    <p:extLst>
      <p:ext uri="{BB962C8B-B14F-4D97-AF65-F5344CB8AC3E}">
        <p14:creationId xmlns:p14="http://schemas.microsoft.com/office/powerpoint/2010/main" val="312832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2332CC-CE2E-5E65-63CB-E62951DD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56"/>
            <a:ext cx="6946900" cy="173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994DBE-4FF4-3CC0-07BB-D1A30DBD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227" y="75340"/>
            <a:ext cx="6946900" cy="3379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3F44A-DA2E-E5C9-6A0D-5970A7628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418" y="1658488"/>
            <a:ext cx="8178971" cy="513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4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E3155F9-9EAA-DC3F-E181-CD2E00EBB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FE246B-662A-FD2E-F016-260A49BF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982" y="1004711"/>
            <a:ext cx="3942793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8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72B48A-5685-C755-7620-6EAF3F4BA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045" y="-282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4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E166-7C61-852E-A6B8-FDE8B709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0351-A738-497D-9BE3-6FB5BA7F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ACBE5-39C8-86B6-EB94-AAC877497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4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9ED5-A36C-2DEB-2607-44D35450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85790-B23A-33E0-0365-C3DE9017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7F150-CCD3-DFCC-8E9D-98F7F3393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3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33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Bergland, Alan Olav (aob2x)</dc:creator>
  <cp:lastModifiedBy>Bergland, Alan Olav (aob2x)</cp:lastModifiedBy>
  <cp:revision>5</cp:revision>
  <dcterms:created xsi:type="dcterms:W3CDTF">2022-05-11T18:40:38Z</dcterms:created>
  <dcterms:modified xsi:type="dcterms:W3CDTF">2022-05-13T16:02:56Z</dcterms:modified>
</cp:coreProperties>
</file>