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73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616"/>
  </p:normalViewPr>
  <p:slideViewPr>
    <p:cSldViewPr snapToGrid="0" snapToObjects="1">
      <p:cViewPr>
        <p:scale>
          <a:sx n="134" d="100"/>
          <a:sy n="134" d="100"/>
        </p:scale>
        <p:origin x="-310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9608-2EF0-6A4A-B0B8-D73596304A1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98E7E-8990-184B-AB59-42F49BB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98E7E-8990-184B-AB59-42F49BB8A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C975-41F9-D84B-9498-00A96A5B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7FDB-0932-B14C-97F4-0928C6BA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BCE9-E048-CA45-B99E-5B72EDB8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9294-94B7-AA4C-B756-DB2EAE07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90B6-BA26-4443-9160-863B97ED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30F8-68F9-5C47-B67B-2CD470F7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5240-A5F6-5C44-A220-8BC5F12D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0169-A619-DB44-8611-7C8D8FEA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400D-9675-8B45-B94C-5335948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0AF5-62E9-B041-8D48-08399F48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35B64-7296-FF4A-9E37-6CCB8CC8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AE26-C3FD-1F41-AC1F-761AF001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EE7-66B9-3B40-B995-F0D9EC67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2B1A-9797-9645-BF8B-7A0B94C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EB6C-A44C-4147-A7C0-9CBC7B74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A822-1388-8941-9D97-DBF34CE0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D242-2EFD-0444-810B-6740D221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9073-A211-F248-916D-A3FDB094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FFC1-F9DD-D548-A773-1A4A54F7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E770-5A57-E049-B8FB-B5598F11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21BC-6A4C-654D-B48B-84036783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F0A9-8AB8-0547-8C0D-C0C8F575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01DE-50AA-EF46-A35E-54D05CDD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9CB5-84A7-7742-B006-6AE4C632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75FF-A7E7-764E-B20C-C5C81341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A62-72C3-824A-9910-49A5FB20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99F7-198A-F749-B149-10189CED3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A79DA-837C-4945-A2BA-6A03055B1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A8FF-5DE2-5D46-9DB6-6804C8EA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D6EA-DF90-0D4C-8139-4CC1E8C6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AF905-FD8C-2942-ADC5-A3596274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982-F614-4149-95C7-6913DAE2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4B56-F6C2-5E40-A515-7151D84D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040E-CC57-B64A-B70E-78004C07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474CE-DFBD-F249-8880-183C94DC8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DB559-1984-7141-9855-D230C6B1A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940F1-FF2B-CE48-90DD-E318C00E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BAEF6-A84D-934B-8C48-4365E04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E0B23-0D53-3443-973F-D1562945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7EBD-3B60-C74F-9537-467871F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7913-A5B0-0C49-8C37-AAF58477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1F2C-EF15-504C-9E72-AA9BF8B1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B8A82-C6CA-DB45-8F19-5DE9DBD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00F9-584C-5940-8D76-8092469A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003E9-939A-284D-90D2-D3982C90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122D-9631-3F4A-85E2-24C90CA2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C33-4918-8246-B423-B53B0186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3DBB-4860-B043-8D18-2ADBDAE9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9255-E23F-AA49-94D0-82FDFB47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05FC9-B51B-334F-A5D7-463B256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F6A6-2290-DE46-855F-4CBF4CF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FBFF-5029-7043-948E-BA9FBF4F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78F-3164-0643-B787-3B0C6DB1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9DA59-409B-7249-A1A4-80A81CA1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6CB61-2E15-FC4D-BF94-236F6566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C33E7-5B3A-E042-AEAA-BF009E5F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EA03-AAE1-6D40-AC5B-4B8E6577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94E2-69B3-3F4A-8DAB-79099ED1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606DB-CFA8-5443-8DEC-276FC88D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5947-232B-DA47-8F32-804A4A2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2AC8-97ED-344D-B186-B6F432F6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4F50-CCE1-A744-987E-A886A814D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D2DD-1026-8E4D-9E20-4B3E09E6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93F8-D0D1-764B-B4F3-44ADE4D5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Figures</a:t>
            </a:r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C46BC59-2744-5C30-6435-D243AE0DC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5" b="2749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161CB6-5AAD-BC4F-9814-9245B105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" y="488156"/>
            <a:ext cx="11895337" cy="58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52A-61F5-344A-8CB2-E0A4B5C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Methodological Figures</a:t>
            </a:r>
          </a:p>
        </p:txBody>
      </p:sp>
    </p:spTree>
    <p:extLst>
      <p:ext uri="{BB962C8B-B14F-4D97-AF65-F5344CB8AC3E}">
        <p14:creationId xmlns:p14="http://schemas.microsoft.com/office/powerpoint/2010/main" val="22612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E6C2B-D4FD-D44F-9450-001EF2CD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" y="1220448"/>
            <a:ext cx="11886397" cy="39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6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F0E3C6-908B-D94A-8E73-EF73166C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07" y="89572"/>
            <a:ext cx="7710149" cy="66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6B20E4-AC20-3B4F-9F26-27992DE5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" y="1841603"/>
            <a:ext cx="12054926" cy="28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10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0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37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8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52A-61F5-344A-8CB2-E0A4B5C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Figure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B900F-CAF7-1146-B419-2CEBB482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3" y="952252"/>
            <a:ext cx="11345813" cy="49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52A-61F5-344A-8CB2-E0A4B5C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6917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2BF0E-B0AA-6043-A4C5-3CBBAAF6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54000"/>
            <a:ext cx="9994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hoji, building&#10;&#10;Description automatically generated">
            <a:extLst>
              <a:ext uri="{FF2B5EF4-FFF2-40B4-BE49-F238E27FC236}">
                <a16:creationId xmlns:a16="http://schemas.microsoft.com/office/drawing/2014/main" id="{6BE73D0F-53F5-F348-A5E2-22777906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94" y="449708"/>
            <a:ext cx="7187158" cy="5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52A-61F5-344A-8CB2-E0A4B5C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639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C604E-1C68-B14F-9F88-014526DD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1"/>
            <a:ext cx="12192000" cy="63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52A-61F5-344A-8CB2-E0A4B5C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11885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15</Words>
  <Application>Microsoft Macintosh PowerPoint</Application>
  <PresentationFormat>Widescreen</PresentationFormat>
  <Paragraphs>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Figures</vt:lpstr>
      <vt:lpstr>Figure 1</vt:lpstr>
      <vt:lpstr>PowerPoint Presentation</vt:lpstr>
      <vt:lpstr>Figure 2</vt:lpstr>
      <vt:lpstr>PowerPoint Presentation</vt:lpstr>
      <vt:lpstr>PowerPoint Presentation</vt:lpstr>
      <vt:lpstr>Figure 3</vt:lpstr>
      <vt:lpstr>PowerPoint Presentation</vt:lpstr>
      <vt:lpstr>Figure 4</vt:lpstr>
      <vt:lpstr>PowerPoint Presentation</vt:lpstr>
      <vt:lpstr>Methodological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Joaquin Nunez</dc:creator>
  <cp:lastModifiedBy>Joaquin Nunez</cp:lastModifiedBy>
  <cp:revision>2</cp:revision>
  <dcterms:created xsi:type="dcterms:W3CDTF">2022-03-25T20:03:06Z</dcterms:created>
  <dcterms:modified xsi:type="dcterms:W3CDTF">2022-03-28T10:28:28Z</dcterms:modified>
</cp:coreProperties>
</file>