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04" d="100"/>
          <a:sy n="104" d="100"/>
        </p:scale>
        <p:origin x="8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CEDD-C772-FC61-640B-B3A2F05F1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B81DB-34B3-03E2-177C-FB4EDEF41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2272-5CDD-DA96-991B-F3BAC653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0E18-A715-B643-96D3-BFE3B626181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E7FF-32AC-9C60-DD17-AC61CEDC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8D21B-CD5E-1BF2-9052-A96C1E3F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F441-4292-104C-A031-821D7D84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C4AD-6660-EAD7-9917-22254167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0FCDA-2E64-CA2A-ED57-94A0F8C08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DA81B-6D62-CFFA-5479-A9CC1EAE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0E18-A715-B643-96D3-BFE3B626181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7D235-8D12-E711-1555-B72DC907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D3861-58F2-F6D6-B9EC-1D93259F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F441-4292-104C-A031-821D7D84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0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74C06-B895-454D-AFA1-70E9FBCC8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2A401-C04B-50CB-49D8-846E27937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F5B5-3353-112E-EAB0-19AA0A60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0E18-A715-B643-96D3-BFE3B626181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D2261-CB47-DC33-0082-531F3C4F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FB3F3-EF5C-3F40-5BF3-6DAC05B7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F441-4292-104C-A031-821D7D84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038F-6007-1D88-4227-83C3ECA1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E291-5096-445E-FCF0-EDA93E64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5F0F9-3409-CE12-B334-93D9254B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0E18-A715-B643-96D3-BFE3B626181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83BEB-0E81-C3D2-CA80-E440BBD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D884B-4CC0-664C-1354-53057D26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F441-4292-104C-A031-821D7D84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1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A96D-4EDD-5783-2000-A699D210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ECE1-4050-FD09-573B-A875DB700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47C1-3154-A0FE-E8F7-8C6C3FA0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0E18-A715-B643-96D3-BFE3B626181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4A0E1-D184-E596-4E0F-61FE60DE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E85E6-2396-7167-D289-E835F633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F441-4292-104C-A031-821D7D84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1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C9C3-F3F5-F809-5938-7651EFC6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0111-1789-8583-9CE2-4EA1DA67F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3044B-7F58-E3A2-E8B4-376615B97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8BF2D-04F2-39FE-CC7D-B0767ED0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0E18-A715-B643-96D3-BFE3B626181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1E725-D59E-A515-DFE9-E6E52CE1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24249-73CE-E97A-F7CB-3E475D92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F441-4292-104C-A031-821D7D84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4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F323-F9D4-9A1B-4651-9912ABFA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CCAD9-A6D7-F31D-0185-455FB2628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BD97B-FCFF-766B-F216-9EE82874E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0FD1D-6E23-25D4-65F3-52D74DFAF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55D1C-E8E0-A1DA-2B26-FD6979EAD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CC61C-D05A-084A-F7F6-0356642B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0E18-A715-B643-96D3-BFE3B626181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B023A-388A-CD34-08F0-22207B11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86E0A-CA8E-717A-E654-62D9167E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F441-4292-104C-A031-821D7D84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7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7999-92BE-F284-9479-6640324D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CEE7D-0145-B5F8-CFCF-DF6C7197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0E18-A715-B643-96D3-BFE3B626181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4E07C-6528-DBB2-1D26-81CF5017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90230-5BE0-3CD0-4BC2-D357CFF6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F441-4292-104C-A031-821D7D84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6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FBF49-BB7F-9685-390C-2156358F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0E18-A715-B643-96D3-BFE3B626181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51C43-9ECF-E040-5614-DE337EA0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45DDE-1160-1725-035A-3CB05A5F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F441-4292-104C-A031-821D7D84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1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83B0-B68D-BF86-291C-3734BAF8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3923-DC47-1536-3219-EFAB846B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CB8AD-B260-9BFD-37E0-C9547C7E1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68968-83B1-66DB-B9E8-BEA3789C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0E18-A715-B643-96D3-BFE3B626181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AFF80-1CEC-19BB-7F0A-8D3C782C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B1B87-26AB-A631-CA9A-1E0B59B2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F441-4292-104C-A031-821D7D84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9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8C1C-D594-8E7C-CF10-74CAC1AC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67235-2C3A-32B3-62DD-30534F940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A2A9-82B4-29F4-9053-B3BC91643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E329E-2198-5DD5-F5F1-502856A1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0E18-A715-B643-96D3-BFE3B626181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D7256-1961-8B84-BC07-A1B4EF5D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0E203-CEA9-F4C4-3C81-CE1C93DE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F441-4292-104C-A031-821D7D84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1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13B00-21B0-B23C-A9E8-F54966A2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9A71A-6BF4-4AA2-5BEC-5FD217BB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AE6B3-F842-F4C8-0161-F6E1832C4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0E18-A715-B643-96D3-BFE3B626181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CEF8E-BF30-FAD5-E968-2FC7B71D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C32D-B624-081E-F48B-38E0D1977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1F441-4292-104C-A031-821D7D84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1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86D1F94A-A14A-E12D-AD30-077DE862951F}"/>
              </a:ext>
            </a:extLst>
          </p:cNvPr>
          <p:cNvGrpSpPr/>
          <p:nvPr/>
        </p:nvGrpSpPr>
        <p:grpSpPr>
          <a:xfrm>
            <a:off x="494267" y="1104897"/>
            <a:ext cx="10439483" cy="3993298"/>
            <a:chOff x="494267" y="1104897"/>
            <a:chExt cx="10439483" cy="39932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5A058D-8464-4E92-2114-45E411EB1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044" y="1501346"/>
              <a:ext cx="3200400" cy="320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3732FE-E0E6-7989-3F92-B88D48D0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4271" y="1501346"/>
              <a:ext cx="3200400" cy="320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F8F511-5CD7-4EB4-2C1E-E749031FAD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6498" y="1501346"/>
              <a:ext cx="3200400" cy="320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53D5234-4E09-F63A-A004-3E68324AF897}"/>
                </a:ext>
              </a:extLst>
            </p:cNvPr>
            <p:cNvCxnSpPr/>
            <p:nvPr/>
          </p:nvCxnSpPr>
          <p:spPr>
            <a:xfrm>
              <a:off x="1149179" y="1816443"/>
              <a:ext cx="2582562" cy="2570205"/>
            </a:xfrm>
            <a:prstGeom prst="line">
              <a:avLst/>
            </a:prstGeom>
            <a:ln w="571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AA03E2F-F436-B260-C6F4-BCEDC4498C86}"/>
                </a:ext>
              </a:extLst>
            </p:cNvPr>
            <p:cNvCxnSpPr/>
            <p:nvPr/>
          </p:nvCxnSpPr>
          <p:spPr>
            <a:xfrm>
              <a:off x="4613190" y="1816442"/>
              <a:ext cx="2582562" cy="2570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BC77A46-45A1-AFB7-AC4E-D3AFB278F308}"/>
                </a:ext>
              </a:extLst>
            </p:cNvPr>
            <p:cNvCxnSpPr/>
            <p:nvPr/>
          </p:nvCxnSpPr>
          <p:spPr>
            <a:xfrm>
              <a:off x="8015417" y="1816441"/>
              <a:ext cx="2582562" cy="2570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5396E8-DFFE-F024-787A-588042F22315}"/>
                </a:ext>
              </a:extLst>
            </p:cNvPr>
            <p:cNvSpPr txBox="1"/>
            <p:nvPr/>
          </p:nvSpPr>
          <p:spPr>
            <a:xfrm rot="16200000">
              <a:off x="-272610" y="2916876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Allele Frequency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DD72DD-4774-7F31-B458-5FE9F20AAA4C}"/>
                </a:ext>
              </a:extLst>
            </p:cNvPr>
            <p:cNvSpPr txBox="1"/>
            <p:nvPr/>
          </p:nvSpPr>
          <p:spPr>
            <a:xfrm>
              <a:off x="1287740" y="1104897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Virginia Temperature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ACE045-395E-A690-E959-86DB00316A32}"/>
                </a:ext>
              </a:extLst>
            </p:cNvPr>
            <p:cNvSpPr txBox="1"/>
            <p:nvPr/>
          </p:nvSpPr>
          <p:spPr>
            <a:xfrm>
              <a:off x="5430601" y="1137155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Core 20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3E6874-317B-0323-1EC4-E191B6074003}"/>
                </a:ext>
              </a:extLst>
            </p:cNvPr>
            <p:cNvSpPr txBox="1"/>
            <p:nvPr/>
          </p:nvSpPr>
          <p:spPr>
            <a:xfrm>
              <a:off x="8215762" y="1132009"/>
              <a:ext cx="2364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North American Cline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17241E-08B0-B1CE-1B35-AF063C972FF0}"/>
                </a:ext>
              </a:extLst>
            </p:cNvPr>
            <p:cNvSpPr txBox="1"/>
            <p:nvPr/>
          </p:nvSpPr>
          <p:spPr>
            <a:xfrm>
              <a:off x="863599" y="4728863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Cold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CF4850-0E3C-1F6C-6D48-2420808DD48F}"/>
                </a:ext>
              </a:extLst>
            </p:cNvPr>
            <p:cNvSpPr txBox="1"/>
            <p:nvPr/>
          </p:nvSpPr>
          <p:spPr>
            <a:xfrm>
              <a:off x="3310689" y="4728863"/>
              <a:ext cx="791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Warm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CA8F48-4BA5-D14F-C58B-709099F5B6CC}"/>
                </a:ext>
              </a:extLst>
            </p:cNvPr>
            <p:cNvCxnSpPr>
              <a:stCxn id="33" idx="3"/>
              <a:endCxn id="34" idx="1"/>
            </p:cNvCxnSpPr>
            <p:nvPr/>
          </p:nvCxnSpPr>
          <p:spPr>
            <a:xfrm>
              <a:off x="1522754" y="4913529"/>
              <a:ext cx="17879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7C4E55-C4FB-7FE5-B4DC-33125C5A7876}"/>
                </a:ext>
              </a:extLst>
            </p:cNvPr>
            <p:cNvSpPr txBox="1"/>
            <p:nvPr/>
          </p:nvSpPr>
          <p:spPr>
            <a:xfrm>
              <a:off x="4352784" y="472886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Fall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208BA6-725E-238E-94F0-27F364A6AB68}"/>
                </a:ext>
              </a:extLst>
            </p:cNvPr>
            <p:cNvSpPr txBox="1"/>
            <p:nvPr/>
          </p:nvSpPr>
          <p:spPr>
            <a:xfrm>
              <a:off x="6799874" y="4728863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Spring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95426D9-96B1-EB7A-18C5-530A0424EA7C}"/>
                </a:ext>
              </a:extLst>
            </p:cNvPr>
            <p:cNvCxnSpPr>
              <a:stCxn id="37" idx="3"/>
              <a:endCxn id="38" idx="1"/>
            </p:cNvCxnSpPr>
            <p:nvPr/>
          </p:nvCxnSpPr>
          <p:spPr>
            <a:xfrm>
              <a:off x="4909347" y="4913529"/>
              <a:ext cx="1890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DA1232-D309-1F33-915F-5FEF8C3C5F17}"/>
                </a:ext>
              </a:extLst>
            </p:cNvPr>
            <p:cNvSpPr txBox="1"/>
            <p:nvPr/>
          </p:nvSpPr>
          <p:spPr>
            <a:xfrm>
              <a:off x="7737737" y="4727828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South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55E1D0-D698-E0CC-D602-ADC514D19D2C}"/>
                </a:ext>
              </a:extLst>
            </p:cNvPr>
            <p:cNvSpPr txBox="1"/>
            <p:nvPr/>
          </p:nvSpPr>
          <p:spPr>
            <a:xfrm>
              <a:off x="10184827" y="4727828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North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4435830-3D63-19DE-AA43-B99A0F0DFF1D}"/>
                </a:ext>
              </a:extLst>
            </p:cNvPr>
            <p:cNvCxnSpPr>
              <a:stCxn id="40" idx="3"/>
              <a:endCxn id="41" idx="1"/>
            </p:cNvCxnSpPr>
            <p:nvPr/>
          </p:nvCxnSpPr>
          <p:spPr>
            <a:xfrm>
              <a:off x="8525132" y="4912494"/>
              <a:ext cx="16596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81FD09-F692-337B-CA90-95AAE8E4A8CE}"/>
              </a:ext>
            </a:extLst>
          </p:cNvPr>
          <p:cNvCxnSpPr>
            <a:cxnSpLocks/>
          </p:cNvCxnSpPr>
          <p:nvPr/>
        </p:nvCxnSpPr>
        <p:spPr>
          <a:xfrm flipV="1">
            <a:off x="1134217" y="1802882"/>
            <a:ext cx="2697607" cy="2597320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AB4418-E799-7477-F828-2CD4DC2028DE}"/>
              </a:ext>
            </a:extLst>
          </p:cNvPr>
          <p:cNvCxnSpPr>
            <a:cxnSpLocks/>
          </p:cNvCxnSpPr>
          <p:nvPr/>
        </p:nvCxnSpPr>
        <p:spPr>
          <a:xfrm>
            <a:off x="1342101" y="5584546"/>
            <a:ext cx="5879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8DA133-A52A-2A35-BAD2-D94D677050ED}"/>
              </a:ext>
            </a:extLst>
          </p:cNvPr>
          <p:cNvCxnSpPr>
            <a:cxnSpLocks/>
          </p:cNvCxnSpPr>
          <p:nvPr/>
        </p:nvCxnSpPr>
        <p:spPr>
          <a:xfrm>
            <a:off x="1342101" y="5309978"/>
            <a:ext cx="587953" cy="0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E971ACE-B20C-2E4A-0D49-37567F31897F}"/>
              </a:ext>
            </a:extLst>
          </p:cNvPr>
          <p:cNvSpPr txBox="1"/>
          <p:nvPr/>
        </p:nvSpPr>
        <p:spPr>
          <a:xfrm>
            <a:off x="1930054" y="5125312"/>
            <a:ext cx="17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Observed in VA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A08981-73E7-E56C-D11B-A7E09EFF8288}"/>
              </a:ext>
            </a:extLst>
          </p:cNvPr>
          <p:cNvSpPr txBox="1"/>
          <p:nvPr/>
        </p:nvSpPr>
        <p:spPr>
          <a:xfrm>
            <a:off x="1930054" y="540231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A-priori expectation</a:t>
            </a:r>
          </a:p>
        </p:txBody>
      </p:sp>
    </p:spTree>
    <p:extLst>
      <p:ext uri="{BB962C8B-B14F-4D97-AF65-F5344CB8AC3E}">
        <p14:creationId xmlns:p14="http://schemas.microsoft.com/office/powerpoint/2010/main" val="179107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Nunez</dc:creator>
  <cp:lastModifiedBy>Joaquin Nunez</cp:lastModifiedBy>
  <cp:revision>5</cp:revision>
  <dcterms:created xsi:type="dcterms:W3CDTF">2022-11-02T15:40:35Z</dcterms:created>
  <dcterms:modified xsi:type="dcterms:W3CDTF">2022-11-21T23:44:04Z</dcterms:modified>
</cp:coreProperties>
</file>