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/>
    <p:restoredTop sz="94685"/>
  </p:normalViewPr>
  <p:slideViewPr>
    <p:cSldViewPr snapToGrid="0" snapToObjects="1">
      <p:cViewPr varScale="1">
        <p:scale>
          <a:sx n="134" d="100"/>
          <a:sy n="134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5C26-03ED-3D9C-2807-5DFAA6D1F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2311-B2F3-00DC-B731-27101EDA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987D-D5B2-1623-0985-52D25608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77EF-2449-55CE-1F0E-64F676D6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C978-A50C-AB6E-D79E-6B43245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A4B3-3D08-B883-C73D-3B212127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05B6-89E3-8B48-642B-5D479A77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07D5-7D93-E3AE-75DC-68139A3C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F8D2-D42D-E013-1910-4C3F942A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B3AB-EE77-DBA5-248B-0A8E1611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A075A-0A8E-FB71-E933-434DFBCC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5009C-E872-F421-BBA0-85EBC74A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582D-9348-1484-478E-9875598B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9603-84D5-0EC3-7FA4-7A0B8C74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99CE-1AE3-6902-955A-D91F0FBE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692-9169-250C-AB3A-AC812C53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6DD1-7C16-F186-4F3F-344BDC81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5A86-C537-DFDF-DC95-5A78AB5F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B105-DF36-FCE0-323E-A96F7734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98A8-86EC-704D-7CB9-A19683E8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3E5-1611-2EFC-AC9B-0D3D96E1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5218-E357-53AB-7389-16FF268E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15D3-73E2-B369-1837-801C8F4C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AF16-886D-EB87-4A08-564AC888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EFF5-5B01-D063-4226-8CB3CCE8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E1D-2BA6-DD40-CB99-1005D4A6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9B14-9ACC-F302-5700-F4D793669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7CA65-DCC9-7488-A578-3B37F3583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9ABD-DD47-43A8-E821-FE4F6D4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64D7-ECA3-A8CC-1EF6-E753454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6AAE-32C2-704E-79FA-D3647C0F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339E-CE3C-A1F7-F0EC-80E167C7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9BC0-66A1-45E0-AA7D-A2F927BF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D59AB-36FB-278E-534C-0C1CB8B1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3DE1-DD18-EFE2-DDBC-53FABD248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59E07-65FE-3994-D8E5-11E513CF1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4673E-95A8-42C4-5B65-0CFC966B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226C1-00F2-DEBF-6BB7-778FC270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8F283-F404-6BD6-B723-5C653F40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FE12-06A8-990E-9BAE-EAA64B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21FE5-0D3B-81E2-3A8B-1D5FAB8F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FEFE9-351D-A1A1-03D5-9F2C1A51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8E941-DF5E-1CCA-214B-7D8B5415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C65F3-E967-AFB4-154B-4DF5C3D6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DC9EC-E3B3-90D0-CDE5-B976F595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174B-BBA9-AB95-2A33-9E884034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C852-0FB3-2126-FEE8-3E0509F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6976-A6A7-1EB0-F02E-7BF49EC2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84D0B-1E43-8654-DC76-AAEACC0E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E0F54-6A13-9CCD-27B0-1E63D083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00AAB-0E70-BC06-462C-96E66A8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A2700-6585-05A0-1A0C-8FF319B5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768F-625F-B825-A91E-700F877B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CFBDC-3DD4-5AF0-1CBF-25BEE91ED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5194F-E316-523B-DA17-9F433053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5E7F-2B82-6BD9-1171-535678FB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5638-B581-4C18-DB8F-9FC5962E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4E2E-69AE-8A22-D171-5EA8D05F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2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6FA99-3612-1E3F-D1C5-84665437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A8259-83E0-EF4E-7826-6EB0276C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2304-D1DB-C2DB-BA83-0E6C8A53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7D4E-DA23-F84D-9F22-ECFA4F6941B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5B05-BFC5-C165-511B-55E2A3E5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3610-DC82-D309-276A-CF608439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31F6-D0EB-BB43-96C6-161EC54D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28B5-A1A1-6791-78EF-22FC151A7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13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9E5EC-5B79-90DE-F411-9E15E86D0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5546D7-B043-CCBC-B6A1-A3962574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6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BA01B2-72C4-0252-3C1A-494CC962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9050"/>
            <a:ext cx="67818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2CE13B4-310D-6E03-7BBF-3611002D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5CA15D-E441-6951-F07D-31DAE1F7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85" y="115879"/>
            <a:ext cx="8691830" cy="6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252B62-3BF7-D63C-D7B9-3FA4E5C2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75FA6-9DCD-4F23-D839-B495FDEF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085"/>
            <a:ext cx="12192000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May 13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13 Update</dc:title>
  <dc:creator>Joaquin Nunez</dc:creator>
  <cp:lastModifiedBy>Joaquin Nunez</cp:lastModifiedBy>
  <cp:revision>1</cp:revision>
  <dcterms:created xsi:type="dcterms:W3CDTF">2022-05-13T13:19:24Z</dcterms:created>
  <dcterms:modified xsi:type="dcterms:W3CDTF">2022-05-13T13:24:34Z</dcterms:modified>
</cp:coreProperties>
</file>