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8F7D-D8B7-47E2-A054-D52B7F5D3C82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FCC7-001C-4736-9B5C-F4E9DEFEF4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資料模擬生成程式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使用手冊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Kevin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2018-09-14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資料表欄位設定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IntRangeCount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將指定欄位之值設定為「計數範圍內數字」。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E.g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ColumnName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IntRangeCount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::1,1~4</a:t>
            </a: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欄位名稱與屬性的分隔使用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屬性與值的分隔使用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值的初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始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值與範圍分隔使用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值的範圍分隔使用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~(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範例檔案</a:t>
            </a:r>
            <a:endParaRPr lang="zh-TW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62164" y="2276872"/>
          <a:ext cx="2057400" cy="698500"/>
        </p:xfrm>
        <a:graphic>
          <a:graphicData uri="http://schemas.openxmlformats.org/presentationml/2006/ole">
            <p:oleObj spid="_x0000_s1027" name="封裝程式殼層物件" showAsIcon="1" r:id="rId3" imgW="2057760" imgH="698760" progId="Package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405014" y="3429000"/>
          <a:ext cx="2171700" cy="698500"/>
        </p:xfrm>
        <a:graphic>
          <a:graphicData uri="http://schemas.openxmlformats.org/presentationml/2006/ole">
            <p:oleObj spid="_x0000_s1028" name="封裝程式殼層物件" showAsIcon="1" r:id="rId4" imgW="2172240" imgH="698760" progId="Package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347864" y="4581128"/>
          <a:ext cx="2286000" cy="698500"/>
        </p:xfrm>
        <a:graphic>
          <a:graphicData uri="http://schemas.openxmlformats.org/presentationml/2006/ole">
            <p:oleObj spid="_x0000_s1029" name="封裝程式殼層物件" showAsIcon="1" r:id="rId5" imgW="2286360" imgH="698760" progId="Package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程式下載路徑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專案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checkout:</a:t>
            </a:r>
          </a:p>
          <a:p>
            <a:pPr lvl="1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svn://tchampmsstg01:8090/Common_App/All_App/DataGenerator</a:t>
            </a:r>
          </a:p>
          <a:p>
            <a:pPr lvl="1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如果無權限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請找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Roy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開通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文字檔結構解釋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結構檔案為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.txt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，且資料分段判斷為斷行，每行性質如下說明：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第一行為「資料表名稱」。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第二行為「週期」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即幾毫秒執行一次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第三行為「時間格式」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內容值隨意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第四行開始為「資料表欄位設定」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每一欄使用獨立一行，使用方法請參閱下頁說明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資料表欄位設定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資料模擬寫入屬性有以下幾種：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NULL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NowDate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IntRange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StringSelect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FixedString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IntRangeCount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None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下頁開始逐一說明。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資料表欄位設定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-NULL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將指定欄位之值設定為「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NULL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」。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E.g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ColumnName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NULL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欄位名稱與屬性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資料表欄位設定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NowDate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將指定欄位之值設定為「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現在時間」。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E.g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ColumnName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NowDate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欄位名稱與屬性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資料表欄位設定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IntRange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將指定欄位之值設定為「範圍內隨機數字」。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E.g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ColumnName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IntRange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::1~32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欄位名稱與屬性的分隔使用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屬性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與值的分隔使用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值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範圍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~(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資料表欄位設定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StringSelect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將指定欄位之值設定為「從字串陣列裡隨機取一」。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E.g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ColumnName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StringSelect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::AA^^BB^^CC^^DD^^EE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欄位名稱與屬性的分隔使用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屬性與值的分隔使用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字串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與字串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^^(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資料表欄位設定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FixedString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將指定欄位之值設定為「固定字串」。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E.g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ColumnName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StringSelect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::avweef2%3f</a:t>
            </a: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欄位名稱與屬性的分隔使用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--&gt;&gt;(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屬性與值的分隔使用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::(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皆為半形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。</a:t>
            </a:r>
            <a:endParaRPr lang="zh-TW" altLang="en-US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467</Words>
  <Application>Microsoft Office PowerPoint</Application>
  <PresentationFormat>如螢幕大小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Office 佈景主題</vt:lpstr>
      <vt:lpstr>封裝</vt:lpstr>
      <vt:lpstr>資料模擬生成程式使用手冊</vt:lpstr>
      <vt:lpstr>程式下載路徑</vt:lpstr>
      <vt:lpstr>文字檔結構解釋</vt:lpstr>
      <vt:lpstr>資料表欄位設定</vt:lpstr>
      <vt:lpstr>資料表欄位設定-NULL</vt:lpstr>
      <vt:lpstr>資料表欄位設定- NowDate</vt:lpstr>
      <vt:lpstr>資料表欄位設定- IntRange</vt:lpstr>
      <vt:lpstr>資料表欄位設定- StringSelect</vt:lpstr>
      <vt:lpstr>資料表欄位設定- FixedString</vt:lpstr>
      <vt:lpstr>資料表欄位設定- IntRangeCount</vt:lpstr>
      <vt:lpstr>範例檔案</vt:lpstr>
    </vt:vector>
  </TitlesOfParts>
  <Company>Jabil,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資料模擬生成程式使用手冊</dc:title>
  <dc:creator>Jabil</dc:creator>
  <cp:lastModifiedBy>Jabil</cp:lastModifiedBy>
  <cp:revision>15</cp:revision>
  <dcterms:created xsi:type="dcterms:W3CDTF">2018-09-14T00:55:42Z</dcterms:created>
  <dcterms:modified xsi:type="dcterms:W3CDTF">2018-09-14T02:40:48Z</dcterms:modified>
</cp:coreProperties>
</file>