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D9033-0BAE-4A73-93FE-55CB68E6B4A0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C4CA9-2862-41ED-B34A-39F96BAE2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B93D-890B-4447-92A1-53E83FE14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4768A-3FDA-4302-BEDE-0053DEFF9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7FE92-375D-4907-9969-26CE4372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C26-660F-422A-AC19-8B1AED6BDDE2}" type="datetime1">
              <a:rPr lang="en-GB" smtClean="0"/>
              <a:t>16/06/2021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D487-599F-4825-9873-763BC878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FEC4-8396-4A5A-9F78-AF3C62E8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9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AE73-B5C3-4F5C-92F0-923C0F16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EA435-ECEE-4638-9F9D-6C669BA1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C3EF-583A-4E09-BD15-2DC3BD12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BEA9-D9BA-4DC9-B325-E6B20B20B55A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714D-F19B-4643-B608-FF4EE574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F23D-469F-4CF6-A818-01B1361E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4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98C43-A36D-468E-9ADD-C10B316D8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3D857-11E7-4041-BA36-567D7050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6DF8-FDF2-45CE-B5B5-DE219838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E2D-68B5-4724-8F2D-3462B90C4840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3574-B37D-4D9D-8ED4-05B23ABF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3329-CC6D-4B48-84E8-F2C4711C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25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9DC4-12D6-45BF-B426-2EC3508B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CE09-AACB-4096-858E-26F99863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2282-AF2F-451B-9D65-053D5A26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77ED-11A6-4EEC-A735-F9E3E574811C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A4CC-1BC0-4F05-94DF-FB8B7A5B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1C44-BDB2-4248-ACFD-0EA28923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2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DFA8-93AF-4875-BE61-2D85BA70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EFBA-E731-4E5E-80D2-44E880CC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6E81-06D0-478B-943B-BCD0811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B12D-B625-4D82-AAC4-ADB845DB52BF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55D5-F7AB-4FB2-9B2E-C82A09C0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3B40-49DE-420C-B96E-B3D448D3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78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1E9C-E9D1-4EB7-B88A-DF86F51A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93FF-2652-4355-9324-1135B0B80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32D19-7678-4DE7-9CFC-53D490E8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7A11-FF2F-4575-8AE8-E03426AB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5925-C5B0-48A9-B85B-708D3A7C69C6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F3710-0BE2-4429-A1C6-5B07BEEA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63693-E8F6-4AE5-B46A-5968B9B8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3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C08-81D1-41B8-B6EA-56CFB287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FD92-DF3F-4EF7-A580-5CDDA0D9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1553-86D4-4F01-A255-3D5036AD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1A81D-625A-42AB-8761-F711AEAA0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EEA2F-F548-46E2-BF80-040B47E65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12A06-F97E-4516-896E-3FEA7662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6983-77FB-42E7-9998-DDD144E80630}" type="datetime1">
              <a:rPr lang="en-GB" smtClean="0"/>
              <a:t>16/06/2021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83632-26B2-40F1-BD2A-C691F1BA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F9246-75D8-46C2-9BEF-3B1BD1F8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7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5581-2642-4717-8263-5F61E4FD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2E298-AB39-48EE-A7F8-4B691EE4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99E7-7509-4667-9AD8-0C2AFCA5506F}" type="datetime1">
              <a:rPr lang="en-GB" smtClean="0"/>
              <a:t>16/06/2021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9BC73-4EB4-4C79-A1D3-6B66D2D9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93AF5-8623-4B5B-93A1-D8936C31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5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E6E86-FA50-4950-94EC-3E17ABFF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2DE-D59D-42D3-83C0-06692F6EC81B}" type="datetime1">
              <a:rPr lang="en-GB" smtClean="0"/>
              <a:t>16/06/2021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3AA3-52B9-44CF-BF2F-1F7D4466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EB610-BBA3-462B-B3B5-47D14979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2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0DD3-6893-43E4-B0D5-3DDF9F69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B197-94E1-44F8-81B2-56288099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A9FEF-2E40-4105-BD98-B366B491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2D48D-B872-421C-84CF-03373E80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D19E-C88E-4113-BACE-10C21A0AC54A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9353-6368-4ED1-847A-90B128D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E0F48-DFB1-41E0-9172-CC76AE6E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1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C0F7-E3DD-4F1F-BB96-F0291393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DA242-16A5-4C70-8CBB-7886818A7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516C6-96CB-4483-9BBE-36182DF53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B6E65-D132-4EA2-A4C7-B5C25DD0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BFFA-368F-4049-8940-F8694F4F1E06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C957B-E555-48FA-BA5B-CEFC8D23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68B75-53AB-447F-84BF-6B730E4D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AD1E1-AD82-444A-93F8-477836E1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554BF-590F-46E3-88EB-6CDBE0D7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9B16-9694-4DE0-AA08-EDB654E2F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B107-DAAF-401E-85F9-DAC98A3C4C64}" type="datetime1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F87B-8E4B-4B32-88CE-B33D5561C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Max Bergmann &amp; Christian Prinz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B5AC-12D9-4856-9CB6-C06133669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357F-2623-4539-AE92-5E8B4172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3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4D7D-C6DE-4C62-A8CF-975EE5ECD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497"/>
            <a:ext cx="9144000" cy="2387600"/>
          </a:xfrm>
        </p:spPr>
        <p:txBody>
          <a:bodyPr/>
          <a:lstStyle/>
          <a:p>
            <a:r>
              <a:rPr lang="en-GB" dirty="0"/>
              <a:t>German Football Association</a:t>
            </a:r>
            <a:br>
              <a:rPr lang="en-GB" dirty="0"/>
            </a:br>
            <a:r>
              <a:rPr lang="en-GB" dirty="0"/>
              <a:t>(DFB)</a:t>
            </a:r>
          </a:p>
        </p:txBody>
      </p:sp>
      <p:pic>
        <p:nvPicPr>
          <p:cNvPr id="1026" name="Picture 2" descr="Deutscher Fußball-Bund – Wikipedia">
            <a:extLst>
              <a:ext uri="{FF2B5EF4-FFF2-40B4-BE49-F238E27FC236}">
                <a16:creationId xmlns:a16="http://schemas.microsoft.com/office/drawing/2014/main" id="{1B410E04-F49C-4E0D-A911-CF2D044C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38" y="627077"/>
            <a:ext cx="2801923" cy="28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E244-67D1-4C3C-A977-C2B298BA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Business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DE5C-8577-4C4A-972C-F0A5D905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Head of German Football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Manages other football associations, football clubs and national teams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Has more than 7 million members</a:t>
            </a:r>
          </a:p>
        </p:txBody>
      </p:sp>
      <p:pic>
        <p:nvPicPr>
          <p:cNvPr id="4" name="Picture 2" descr="Deutscher Fußball-Bund – Wikipedia">
            <a:extLst>
              <a:ext uri="{FF2B5EF4-FFF2-40B4-BE49-F238E27FC236}">
                <a16:creationId xmlns:a16="http://schemas.microsoft.com/office/drawing/2014/main" id="{485B5943-6192-4C47-A821-BAE628FE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65125"/>
            <a:ext cx="1738618" cy="173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BB2-B437-4FAC-AFE6-F45D4E57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100-F573-408D-818C-4AB9B9D839B5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26196-B1C3-4BD0-A5EF-EE60E72A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FC67-0148-46E9-80C8-5FC48B71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25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37D4-DFFA-4292-8BE4-27428687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Application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1D6F-7B3D-4218-8F19-F522FFE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Title</a:t>
            </a:r>
          </a:p>
          <a:p>
            <a:pPr marL="0" indent="0">
              <a:buNone/>
            </a:pPr>
            <a:r>
              <a:rPr lang="en-GB" dirty="0"/>
              <a:t>	DFB Organization App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Domain Name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dfb</a:t>
            </a:r>
            <a:r>
              <a:rPr lang="en-GB" dirty="0"/>
              <a:t>-organization</a:t>
            </a:r>
          </a:p>
        </p:txBody>
      </p:sp>
      <p:pic>
        <p:nvPicPr>
          <p:cNvPr id="4" name="Picture 2" descr="Deutscher Fußball-Bund – Wikipedia">
            <a:extLst>
              <a:ext uri="{FF2B5EF4-FFF2-40B4-BE49-F238E27FC236}">
                <a16:creationId xmlns:a16="http://schemas.microsoft.com/office/drawing/2014/main" id="{C0B2C050-DDDF-44FF-9E65-E56AB76E2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65125"/>
            <a:ext cx="1738618" cy="173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FA7C9-CE0D-40C0-B0A8-CFA65CE4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9904-5DF9-4CED-AA86-AF3092F3BF98}" type="datetime1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A3D41-99FC-4CC9-A590-BC837FCA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FBFCF-FD62-4891-97B2-19CF553A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44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5EC4-157B-4CA9-A3F9-EA3575EB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Purpose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D843-6A91-469C-9198-A8220F22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Organize the DFB</a:t>
            </a:r>
          </a:p>
          <a:p>
            <a:pPr lvl="1"/>
            <a:r>
              <a:rPr lang="en-GB" dirty="0"/>
              <a:t>Organize the Football Association</a:t>
            </a:r>
          </a:p>
          <a:p>
            <a:pPr lvl="1"/>
            <a:r>
              <a:rPr lang="en-GB" dirty="0"/>
              <a:t>Organize Football Clubs</a:t>
            </a:r>
          </a:p>
          <a:p>
            <a:pPr lvl="1"/>
            <a:r>
              <a:rPr lang="en-GB" dirty="0"/>
              <a:t>Organize Presidents, Players, Coaches and Members</a:t>
            </a:r>
          </a:p>
          <a:p>
            <a:pPr lvl="1"/>
            <a:r>
              <a:rPr lang="en-GB" dirty="0"/>
              <a:t>Organize national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91BB9-BE49-4304-97BF-1253B13C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97" y="616591"/>
            <a:ext cx="1348370" cy="562481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9AD68-3004-4D66-B642-6289829B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68AF-5FF1-4969-B94B-159B60302A64}" type="datetime1">
              <a:rPr lang="en-GB" smtClean="0"/>
              <a:t>16/06/2021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3F3B4-D1DD-4BD4-85C5-E8194040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0AF0E-B749-4BB7-9294-53E106D6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20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D9D1-FDA0-4CBE-8540-75099743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Purpose if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0F7A-64E9-4890-8692-53919570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Football Association has</a:t>
            </a:r>
          </a:p>
          <a:p>
            <a:pPr lvl="1"/>
            <a:r>
              <a:rPr lang="en-GB" dirty="0"/>
              <a:t>multiple Football Clubs</a:t>
            </a:r>
          </a:p>
          <a:p>
            <a:pPr lvl="1"/>
            <a:r>
              <a:rPr lang="en-GB" dirty="0"/>
              <a:t>a President</a:t>
            </a:r>
          </a:p>
          <a:p>
            <a:pPr lvl="1"/>
            <a:r>
              <a:rPr lang="en-GB" dirty="0"/>
              <a:t>supervised Football Association (optional)</a:t>
            </a:r>
          </a:p>
          <a:p>
            <a:r>
              <a:rPr lang="en-GB" dirty="0"/>
              <a:t>Football Clubs have:</a:t>
            </a:r>
          </a:p>
          <a:p>
            <a:pPr lvl="1"/>
            <a:r>
              <a:rPr lang="en-GB" dirty="0"/>
              <a:t>players, a coach, members and a president</a:t>
            </a:r>
          </a:p>
          <a:p>
            <a:r>
              <a:rPr lang="en-GB" dirty="0"/>
              <a:t>National Teams have:</a:t>
            </a:r>
          </a:p>
          <a:p>
            <a:pPr lvl="1"/>
            <a:r>
              <a:rPr lang="en-GB" dirty="0"/>
              <a:t>players (assigned to a Football Club)</a:t>
            </a:r>
          </a:p>
          <a:p>
            <a:pPr lvl="1"/>
            <a:r>
              <a:rPr lang="en-GB" dirty="0"/>
              <a:t>coach (not assigned to a Football Club)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63D6C-5E82-4D79-AF00-355A54FC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97" y="616591"/>
            <a:ext cx="1348370" cy="562481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DB82B8-12F0-4009-B489-35578020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BB1-CD65-4127-A485-F39D98ED546A}" type="datetime1">
              <a:rPr lang="en-GB" smtClean="0"/>
              <a:t>16/06/2021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ECECEE-F810-41C5-BDA5-7FC43524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 Bergmann &amp; Christian Prinz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7695AE-B189-4EA6-9A36-0C0097A5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57F-2623-4539-AE92-5E8B4172180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55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German Football Association (DFB)</vt:lpstr>
      <vt:lpstr>Business Explanation</vt:lpstr>
      <vt:lpstr>The Application </vt:lpstr>
      <vt:lpstr>Purpose of the Application</vt:lpstr>
      <vt:lpstr>Purpose if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Football Association (DFB)</dc:title>
  <dc:creator>Max Bergmann</dc:creator>
  <cp:lastModifiedBy>Max Bergmann</cp:lastModifiedBy>
  <cp:revision>3</cp:revision>
  <dcterms:created xsi:type="dcterms:W3CDTF">2021-06-16T18:12:55Z</dcterms:created>
  <dcterms:modified xsi:type="dcterms:W3CDTF">2021-06-16T18:22:47Z</dcterms:modified>
</cp:coreProperties>
</file>