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76" r:id="rId9"/>
    <p:sldId id="277" r:id="rId10"/>
    <p:sldId id="278" r:id="rId11"/>
    <p:sldId id="279" r:id="rId12"/>
    <p:sldId id="264" r:id="rId13"/>
    <p:sldId id="260" r:id="rId14"/>
    <p:sldId id="263" r:id="rId15"/>
    <p:sldId id="261" r:id="rId16"/>
    <p:sldId id="262" r:id="rId17"/>
    <p:sldId id="267" r:id="rId18"/>
    <p:sldId id="268" r:id="rId19"/>
    <p:sldId id="269" r:id="rId20"/>
    <p:sldId id="265" r:id="rId21"/>
    <p:sldId id="266" r:id="rId22"/>
    <p:sldId id="27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6">
            <a:extLst>
              <a:ext uri="{FF2B5EF4-FFF2-40B4-BE49-F238E27FC236}">
                <a16:creationId xmlns:a16="http://schemas.microsoft.com/office/drawing/2014/main" id="{42E0F705-E6AA-DEA7-B7AF-B6BA5C04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829" y="130610"/>
            <a:ext cx="4880725" cy="65967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F3BC3F1-8995-569E-4BD2-BADFB39D5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031" y="0"/>
            <a:ext cx="4261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6">
            <a:extLst>
              <a:ext uri="{FF2B5EF4-FFF2-40B4-BE49-F238E27FC236}">
                <a16:creationId xmlns:a16="http://schemas.microsoft.com/office/drawing/2014/main" id="{42E0F705-E6AA-DEA7-B7AF-B6BA5C04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829" y="130610"/>
            <a:ext cx="4880725" cy="65967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F6B3FB8-1873-E773-6462-BE661A0C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613" y="281583"/>
            <a:ext cx="3737558" cy="62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Transpiler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F48D2F-426E-2899-B221-37DD7684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636" y="595408"/>
            <a:ext cx="5504728" cy="5415783"/>
          </a:xfrm>
        </p:spPr>
      </p:pic>
    </p:spTree>
    <p:extLst>
      <p:ext uri="{BB962C8B-B14F-4D97-AF65-F5344CB8AC3E}">
        <p14:creationId xmlns:p14="http://schemas.microsoft.com/office/powerpoint/2010/main" val="224754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Transpiler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F48D2F-426E-2899-B221-37DD7684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39" y="721107"/>
            <a:ext cx="5504728" cy="5415783"/>
          </a:xfrm>
        </p:spPr>
      </p:pic>
      <p:pic>
        <p:nvPicPr>
          <p:cNvPr id="3" name="Inhaltsplatzhalter 6">
            <a:extLst>
              <a:ext uri="{FF2B5EF4-FFF2-40B4-BE49-F238E27FC236}">
                <a16:creationId xmlns:a16="http://schemas.microsoft.com/office/drawing/2014/main" id="{42E0F705-E6AA-DEA7-B7AF-B6BA5C040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3498" y="130610"/>
            <a:ext cx="4880725" cy="65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5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109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Transpiler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18</cp:revision>
  <dcterms:created xsi:type="dcterms:W3CDTF">2023-02-25T08:29:29Z</dcterms:created>
  <dcterms:modified xsi:type="dcterms:W3CDTF">2023-03-09T05:49:04Z</dcterms:modified>
</cp:coreProperties>
</file>