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6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</a:t>
            </a:r>
            <a:r>
              <a:rPr lang="de-DE">
                <a:solidFill>
                  <a:srgbClr val="C6C6C6"/>
                </a:solidFill>
              </a:rPr>
              <a:t>Python implementiert auf dem PC:</a:t>
            </a:r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r>
              <a:rPr lang="de-DE" dirty="0">
                <a:solidFill>
                  <a:srgbClr val="C6C6C6"/>
                </a:solidFill>
              </a:rPr>
              <a:t>Ausführliche Dokumentation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(42),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VALUE(3)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Breitbild</PresentationFormat>
  <Paragraphs>112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23</cp:revision>
  <dcterms:created xsi:type="dcterms:W3CDTF">2023-02-25T08:29:29Z</dcterms:created>
  <dcterms:modified xsi:type="dcterms:W3CDTF">2023-03-22T14:20:24Z</dcterms:modified>
</cp:coreProperties>
</file>