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57" r:id="rId15"/>
    <p:sldId id="274" r:id="rId16"/>
    <p:sldId id="276" r:id="rId17"/>
    <p:sldId id="277" r:id="rId18"/>
    <p:sldId id="278" r:id="rId19"/>
    <p:sldId id="279" r:id="rId20"/>
    <p:sldId id="264" r:id="rId21"/>
    <p:sldId id="260" r:id="rId22"/>
    <p:sldId id="263" r:id="rId23"/>
    <p:sldId id="261" r:id="rId24"/>
    <p:sldId id="262" r:id="rId25"/>
    <p:sldId id="267" r:id="rId26"/>
    <p:sldId id="268" r:id="rId27"/>
    <p:sldId id="269" r:id="rId28"/>
    <p:sldId id="265" r:id="rId29"/>
    <p:sldId id="266" r:id="rId30"/>
    <p:sldId id="273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6CED-E5E8-1F8B-3BD7-24A6977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C471FE-3BAD-481B-B034-182AC085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42" y="1412599"/>
            <a:ext cx="7146715" cy="45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6CED-E5E8-1F8B-3BD7-24A6977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148DC0-21FD-B7C2-09FD-F71785EC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7"/>
          <a:stretch/>
        </p:blipFill>
        <p:spPr>
          <a:xfrm>
            <a:off x="1878413" y="1398494"/>
            <a:ext cx="8435174" cy="51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3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6CED-E5E8-1F8B-3BD7-24A6977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8EA2C9-BD82-FFC9-84D1-649CC11F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22" y="1454021"/>
            <a:ext cx="9977356" cy="45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7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6CED-E5E8-1F8B-3BD7-24A6977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120B27-449F-B390-32B2-7BA0F171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18" y="1473797"/>
            <a:ext cx="10174359" cy="47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Transpiler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F48D2F-426E-2899-B221-37DD7684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636" y="595408"/>
            <a:ext cx="5504728" cy="5415783"/>
          </a:xfrm>
        </p:spPr>
      </p:pic>
    </p:spTree>
    <p:extLst>
      <p:ext uri="{BB962C8B-B14F-4D97-AF65-F5344CB8AC3E}">
        <p14:creationId xmlns:p14="http://schemas.microsoft.com/office/powerpoint/2010/main" val="224754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Transpiler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F48D2F-426E-2899-B221-37DD7684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39" y="721107"/>
            <a:ext cx="5504728" cy="5415783"/>
          </a:xfrm>
        </p:spPr>
      </p:pic>
      <p:pic>
        <p:nvPicPr>
          <p:cNvPr id="3" name="Inhaltsplatzhalter 6">
            <a:extLst>
              <a:ext uri="{FF2B5EF4-FFF2-40B4-BE49-F238E27FC236}">
                <a16:creationId xmlns:a16="http://schemas.microsoft.com/office/drawing/2014/main" id="{42E0F705-E6AA-DEA7-B7AF-B6BA5C040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3498" y="130610"/>
            <a:ext cx="4880725" cy="65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5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6">
            <a:extLst>
              <a:ext uri="{FF2B5EF4-FFF2-40B4-BE49-F238E27FC236}">
                <a16:creationId xmlns:a16="http://schemas.microsoft.com/office/drawing/2014/main" id="{42E0F705-E6AA-DEA7-B7AF-B6BA5C04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829" y="130610"/>
            <a:ext cx="4880725" cy="65967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F3BC3F1-8995-569E-4BD2-BADFB39D5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031" y="0"/>
            <a:ext cx="4261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9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6">
            <a:extLst>
              <a:ext uri="{FF2B5EF4-FFF2-40B4-BE49-F238E27FC236}">
                <a16:creationId xmlns:a16="http://schemas.microsoft.com/office/drawing/2014/main" id="{42E0F705-E6AA-DEA7-B7AF-B6BA5C04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829" y="130610"/>
            <a:ext cx="4880725" cy="659677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F6B3FB8-1873-E773-6462-BE661A0C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613" y="281583"/>
            <a:ext cx="3737558" cy="62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Respose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Anwort</a:t>
            </a:r>
            <a:r>
              <a:rPr lang="de-DE" dirty="0">
                <a:solidFill>
                  <a:srgbClr val="C6C6C6"/>
                </a:solidFill>
              </a:rPr>
              <a:t>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6CED-E5E8-1F8B-3BD7-24A6977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A5CF8-D3E7-1613-C2BA-57EB61CBC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859D9A-1985-FA36-53C0-455841D7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13" y="1315564"/>
            <a:ext cx="500677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8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6CED-E5E8-1F8B-3BD7-24A6977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04AE09-C2D5-A2B6-5D87-243BA9CB4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5"/>
          <a:stretch/>
        </p:blipFill>
        <p:spPr>
          <a:xfrm>
            <a:off x="2258412" y="1538343"/>
            <a:ext cx="7675175" cy="470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8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6CED-E5E8-1F8B-3BD7-24A6977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AEFB4F-0706-83F2-295A-46B1876C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93" y="1337788"/>
            <a:ext cx="7744664" cy="49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6CED-E5E8-1F8B-3BD7-24A6977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AEFB4F-0706-83F2-295A-46B1876C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93" y="1337788"/>
            <a:ext cx="7744664" cy="49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Breitbild</PresentationFormat>
  <Paragraphs>117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Objektorientierung</vt:lpstr>
      <vt:lpstr>Objektorientierung</vt:lpstr>
      <vt:lpstr>Objektorientierung</vt:lpstr>
      <vt:lpstr>Objektorientierung</vt:lpstr>
      <vt:lpstr>Objektorientierung</vt:lpstr>
      <vt:lpstr>Objektorientierung</vt:lpstr>
      <vt:lpstr>Objektorientierung</vt:lpstr>
      <vt:lpstr>Objektorientierung</vt:lpstr>
      <vt:lpstr>Tokenizer</vt:lpstr>
      <vt:lpstr>Transpiler</vt:lpstr>
      <vt:lpstr>Transpiler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21</cp:revision>
  <dcterms:created xsi:type="dcterms:W3CDTF">2023-02-25T08:29:29Z</dcterms:created>
  <dcterms:modified xsi:type="dcterms:W3CDTF">2023-03-09T10:22:00Z</dcterms:modified>
</cp:coreProperties>
</file>