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DAEE0F-4FB3-7EE7-5D66-ACF3A35C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663" y="0"/>
            <a:ext cx="10188673" cy="6795387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56BA7-4E53-0FEE-8477-AF8F9C57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838200" y="1416302"/>
            <a:ext cx="10484158" cy="102209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F59B1E-7B70-7B33-6B96-07DC9F1BF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8" y="2546035"/>
            <a:ext cx="2263216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F8C8C3-3849-1E40-865F-EF29BFCA9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r="6527"/>
          <a:stretch/>
        </p:blipFill>
        <p:spPr bwMode="auto">
          <a:xfrm>
            <a:off x="2468258" y="2546035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A61A26-545F-7C18-03C8-F41F8655E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84" y="2537461"/>
            <a:ext cx="2263216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9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Tokenizer</vt:lpstr>
      <vt:lpstr>Tokenizer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2</cp:revision>
  <dcterms:created xsi:type="dcterms:W3CDTF">2023-02-25T08:29:29Z</dcterms:created>
  <dcterms:modified xsi:type="dcterms:W3CDTF">2023-02-25T10:34:05Z</dcterms:modified>
</cp:coreProperties>
</file>