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6" r:id="rId19"/>
    <p:sldId id="277" r:id="rId20"/>
    <p:sldId id="27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>
      <p:cViewPr>
        <p:scale>
          <a:sx n="66" d="100"/>
          <a:sy n="66" d="100"/>
        </p:scale>
        <p:origin x="91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</a:t>
            </a:r>
            <a:r>
              <a:rPr lang="de-DE">
                <a:solidFill>
                  <a:srgbClr val="C6C6C6"/>
                </a:solidFill>
              </a:rPr>
              <a:t>Python implementiert auf dem PC:</a:t>
            </a:r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Python implementiert auf dem PC:</a:t>
            </a:r>
          </a:p>
        </p:txBody>
      </p:sp>
    </p:spTree>
    <p:extLst>
      <p:ext uri="{BB962C8B-B14F-4D97-AF65-F5344CB8AC3E}">
        <p14:creationId xmlns:p14="http://schemas.microsoft.com/office/powerpoint/2010/main" val="29545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8911B11-9C8C-A63E-76AC-5313ECF7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230188"/>
            <a:ext cx="11943194" cy="11643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A9F303D-67F1-F996-EE7B-51624EF2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4897" y="954694"/>
            <a:ext cx="84486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Ausführliche Dokumentation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24</cp:revision>
  <dcterms:created xsi:type="dcterms:W3CDTF">2023-02-25T08:29:29Z</dcterms:created>
  <dcterms:modified xsi:type="dcterms:W3CDTF">2023-03-23T16:04:59Z</dcterms:modified>
</cp:coreProperties>
</file>