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0" r:id="rId4"/>
    <p:sldId id="271" r:id="rId5"/>
    <p:sldId id="272" r:id="rId6"/>
    <p:sldId id="257" r:id="rId7"/>
    <p:sldId id="274" r:id="rId8"/>
    <p:sldId id="264" r:id="rId9"/>
    <p:sldId id="260" r:id="rId10"/>
    <p:sldId id="263" r:id="rId11"/>
    <p:sldId id="261" r:id="rId12"/>
    <p:sldId id="262" r:id="rId13"/>
    <p:sldId id="267" r:id="rId14"/>
    <p:sldId id="268" r:id="rId15"/>
    <p:sldId id="269" r:id="rId16"/>
    <p:sldId id="265" r:id="rId17"/>
    <p:sldId id="266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41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F8E3-2611-A21C-2D91-9C34CBBC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619BD-F7F4-8546-8A89-E112AA95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C403-4362-BF43-867B-FBA5DFD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0E949-DC43-DE1E-CB0C-7E88D3D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9550B-5CFA-CCB0-A853-A59534C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CAAC-6506-FDCC-F471-696FEF8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4CB1E-BC0E-8279-B9F0-23FCCEA4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D595-1198-60FA-F89A-9F053E6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2202-39C8-50B6-D40E-C54FD83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3EDD1-0CEA-F481-94BF-8098A47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44B4E-4F9E-FF87-04C6-3E5CA96F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98BC4-6715-2BA3-EDC2-0AB74DF1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C2EC3-F0B2-10AF-88B1-023138C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38F5-E442-5DD8-8CF2-DB065A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09BC2-4394-228E-2D2E-DC76AED1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4B28-4306-EAAB-BA34-61B5D53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869F-4A92-1BC2-E1A9-40B214D1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3C5-D680-8EC0-DF13-3911E6C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E947-8197-DD0A-362C-1DEE043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C47F-027C-9E1F-511C-0973BFB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6BEF-C121-603E-6667-0D652AA5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7F16E-DF5F-E9E2-7BD9-78EFFC12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05212-0364-F2EC-F6AB-C07CF57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59C4-963D-1CE6-4DF3-81C3B3B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455D7-45E9-5D7E-F16C-B4FC42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FEEF-7867-3621-D8EA-1C307B9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CDB3-9D83-8986-F6A7-6CFE350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34248-1C66-26FB-80C7-5F8F3E97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C0011-2CED-E6C1-14D2-3F1B243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3B5D-E988-F907-21F8-4E15D87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B1A56-DEAE-FEC4-5C33-5D1C8C5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B078-7F32-C16F-2609-A369DF7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0F8893-0C91-4EFC-ACA3-ED7B87FE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BC099-05EB-D807-D7AB-CD010BC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F42A6-A17A-4C19-DF71-2A8C3AA7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F4CA0-8F64-D603-0F0A-5A716CA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85B4C-F773-7788-DF53-DA12A46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EF3D5-9E08-393D-AA71-9BEB3CC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142945-BA58-2CD9-8354-832A1D8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7133-714C-3F7E-C246-E370CA3C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C15DA-1F82-D17C-116C-A67CD17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7551A-9ECB-980F-41F9-5E544C4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E8462-E310-0E6B-AE32-B02ED9B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5342F-A673-59ED-6EA7-6EE03F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38A392-DA2F-037D-CCB7-D0F4DFD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AA25-68BC-356C-89E8-732224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C90-4C8A-8848-F0E2-1271B57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FFF64-CB46-6318-2AD2-B68CEFA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33E9C-4C38-EB20-4525-60F0BDA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CD349-7DD4-CCB1-4E5E-E214CC1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D7E70-444D-B13F-156C-BA46731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BF4BF-B46D-7BA8-D4B3-86372AA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14AA-93F2-6F51-46D1-06D4F98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9E96B-F3C5-6202-D166-A2CBC34D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4548-5EBE-94D3-FE7B-94906F0F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CDCC4-57FC-7610-163D-78B57DC0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EFB11-C573-49F2-72AB-BCA488E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CDAAE-8E18-759F-2C4C-1405750B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4F0F0-DA09-C75A-F843-F13276E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5018F-FDB9-9345-F2FA-9D2EFDA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2FE4A-CE0A-C472-B12C-EB907F5F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ADC8-E08E-42BC-8B3F-BEE8B0D2554E}" type="datetimeFigureOut">
              <a:rPr lang="de-DE" smtClean="0"/>
              <a:t>01.03.2023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6A517-1F98-A145-66B5-FEA7A050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6F673-6C2E-7927-D56E-84D7FE8D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A875-65D7-AD5C-2CB4-99B17C1C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0000" b="1" dirty="0">
                <a:solidFill>
                  <a:srgbClr val="C6C6C6"/>
                </a:solidFill>
              </a:rPr>
              <a:t>Pyduino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50DF9E-861F-0E4A-8418-E4D4169A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3CEF63-9DFB-E4B7-7B4E-8EFE1A35BEAF}"/>
              </a:ext>
            </a:extLst>
          </p:cNvPr>
          <p:cNvSpPr/>
          <p:nvPr/>
        </p:nvSpPr>
        <p:spPr>
          <a:xfrm>
            <a:off x="5744885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6BB014E-E7C5-183B-9E46-736094659F99}"/>
              </a:ext>
            </a:extLst>
          </p:cNvPr>
          <p:cNvSpPr/>
          <p:nvPr/>
        </p:nvSpPr>
        <p:spPr>
          <a:xfrm>
            <a:off x="5744884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Print-Befehl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6D7780E-CF5C-F779-2169-B6068696AC18}"/>
              </a:ext>
            </a:extLst>
          </p:cNvPr>
          <p:cNvSpPr/>
          <p:nvPr/>
        </p:nvSpPr>
        <p:spPr>
          <a:xfrm>
            <a:off x="5744885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8F6890D-A508-8D09-87F3-3AB3D4C75C50}"/>
              </a:ext>
            </a:extLst>
          </p:cNvPr>
          <p:cNvSpPr/>
          <p:nvPr/>
        </p:nvSpPr>
        <p:spPr>
          <a:xfrm>
            <a:off x="5744884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 (13)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4D5ED8A-1840-E682-E0D0-C6A6702FA08A}"/>
              </a:ext>
            </a:extLst>
          </p:cNvPr>
          <p:cNvSpPr/>
          <p:nvPr/>
        </p:nvSpPr>
        <p:spPr>
          <a:xfrm>
            <a:off x="5718445" y="4028451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l (108)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AA218FD-BC1B-643C-D314-80D9BC97EAF5}"/>
              </a:ext>
            </a:extLst>
          </p:cNvPr>
          <p:cNvSpPr/>
          <p:nvPr/>
        </p:nvSpPr>
        <p:spPr>
          <a:xfrm>
            <a:off x="5718444" y="476693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Hello World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DD620A1-D662-3158-6BF6-AD4647FA2D64}"/>
              </a:ext>
            </a:extLst>
          </p:cNvPr>
          <p:cNvSpPr/>
          <p:nvPr/>
        </p:nvSpPr>
        <p:spPr>
          <a:xfrm>
            <a:off x="5718443" y="552415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8C1E098F-6522-86EA-5EBF-D4EFC236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6" y="906872"/>
            <a:ext cx="462574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744883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Funktions-aufruf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4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4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3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 (9)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3CACE08-56A2-6E92-17FF-67D33B58433F}"/>
              </a:ext>
            </a:extLst>
          </p:cNvPr>
          <p:cNvSpPr/>
          <p:nvPr/>
        </p:nvSpPr>
        <p:spPr>
          <a:xfrm>
            <a:off x="5744883" y="4028451"/>
            <a:ext cx="137498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m(109)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44883" y="4770903"/>
            <a:ext cx="630487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(0) | (20) (174) (41) (66) | (0) (1) (0) (0)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2" y="551869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849297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ResponseStartCharacterS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5" y="2691001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4" y="2691002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5" y="358029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Response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4" y="35802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5" y="446959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Respose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6" y="446959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5" y="5358889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6" y="5358889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Antwort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508432" y="906872"/>
            <a:ext cx="184788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Anwort</a:t>
            </a:r>
            <a:r>
              <a:rPr lang="de-DE" dirty="0">
                <a:solidFill>
                  <a:srgbClr val="C6C6C6"/>
                </a:solidFill>
              </a:rPr>
              <a:t> auf den Funktionsaufruf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1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? (63)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0" y="269317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0" y="3588006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♦ (4)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33783" y="4469594"/>
            <a:ext cx="3298458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(20) (174) (41) (62)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0" y="5358889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641226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11528-DC2E-4160-6C41-BAA2E073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"/>
          <a:stretch/>
        </p:blipFill>
        <p:spPr>
          <a:xfrm>
            <a:off x="702975" y="0"/>
            <a:ext cx="10786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9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4E32CA-8C0D-2E1A-DBF9-0285CC91B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7080B9-9197-6E8C-16F3-CF560BFF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</p:spTree>
    <p:extLst>
      <p:ext uri="{BB962C8B-B14F-4D97-AF65-F5344CB8AC3E}">
        <p14:creationId xmlns:p14="http://schemas.microsoft.com/office/powerpoint/2010/main" val="299916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</p:txBody>
      </p:sp>
    </p:spTree>
    <p:extLst>
      <p:ext uri="{BB962C8B-B14F-4D97-AF65-F5344CB8AC3E}">
        <p14:creationId xmlns:p14="http://schemas.microsoft.com/office/powerpoint/2010/main" val="418669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FB6EF-4632-6F9B-6E43-F2A43DC0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9AF34-D785-351C-0741-87B27049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Mehr Features: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Datentypen (z.B. Listen etc.)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Features von Python und Arduino (z.B. Builtins, Bibliotheken)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Objektorientierung (Klassen, Vererbung)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Asynchrone Anfragen und Funktionsaufrufe</a:t>
            </a:r>
          </a:p>
          <a:p>
            <a:r>
              <a:rPr lang="de-DE" dirty="0">
                <a:solidFill>
                  <a:srgbClr val="C6C6C6"/>
                </a:solidFill>
              </a:rPr>
              <a:t>Optimierung von </a:t>
            </a:r>
            <a:r>
              <a:rPr lang="de-DE" dirty="0" err="1">
                <a:solidFill>
                  <a:srgbClr val="C6C6C6"/>
                </a:solidFill>
              </a:rPr>
              <a:t>Compilieren</a:t>
            </a:r>
            <a:r>
              <a:rPr lang="de-DE" dirty="0">
                <a:solidFill>
                  <a:srgbClr val="C6C6C6"/>
                </a:solidFill>
              </a:rPr>
              <a:t> und hochladen</a:t>
            </a:r>
          </a:p>
          <a:p>
            <a:r>
              <a:rPr lang="de-DE" dirty="0">
                <a:solidFill>
                  <a:srgbClr val="C6C6C6"/>
                </a:solidFill>
              </a:rPr>
              <a:t>Linux support</a:t>
            </a:r>
          </a:p>
          <a:p>
            <a:r>
              <a:rPr lang="de-DE" dirty="0">
                <a:solidFill>
                  <a:srgbClr val="C6C6C6"/>
                </a:solidFill>
              </a:rPr>
              <a:t>Eigene IDE</a:t>
            </a:r>
          </a:p>
          <a:p>
            <a:endParaRPr lang="de-DE" dirty="0">
              <a:solidFill>
                <a:srgbClr val="C6C6C6"/>
              </a:solidFill>
            </a:endParaRPr>
          </a:p>
          <a:p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rgbClr val="C6C6C6"/>
              </a:solidFill>
            </a:endParaRPr>
          </a:p>
          <a:p>
            <a:endParaRPr lang="de-DE" dirty="0">
              <a:solidFill>
                <a:srgbClr val="C6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2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83392EE-0939-6D32-FD78-883908A635E5}"/>
              </a:ext>
            </a:extLst>
          </p:cNvPr>
          <p:cNvSpPr/>
          <p:nvPr/>
        </p:nvSpPr>
        <p:spPr>
          <a:xfrm>
            <a:off x="4537934" y="46257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Pyduino Programm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66FE852-6B61-5E56-1DB6-9B32701D78C9}"/>
              </a:ext>
            </a:extLst>
          </p:cNvPr>
          <p:cNvSpPr/>
          <p:nvPr/>
        </p:nvSpPr>
        <p:spPr>
          <a:xfrm>
            <a:off x="4537934" y="173735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C6C6C6"/>
                </a:solidFill>
              </a:rPr>
              <a:t>Tokenizer</a:t>
            </a:r>
            <a:endParaRPr lang="de-DE" sz="2400" dirty="0">
              <a:solidFill>
                <a:srgbClr val="C6C6C6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ED89D0E-7031-BE19-6379-9B9C5C0383EF}"/>
              </a:ext>
            </a:extLst>
          </p:cNvPr>
          <p:cNvSpPr/>
          <p:nvPr/>
        </p:nvSpPr>
        <p:spPr>
          <a:xfrm>
            <a:off x="4537934" y="3015725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Transpiler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67FA7F1-9460-B8AA-3C57-CA47E325A7A9}"/>
              </a:ext>
            </a:extLst>
          </p:cNvPr>
          <p:cNvSpPr/>
          <p:nvPr/>
        </p:nvSpPr>
        <p:spPr>
          <a:xfrm>
            <a:off x="270016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C++ Compiler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BF5E2C9-9076-DE10-0DCF-3D490FF04867}"/>
              </a:ext>
            </a:extLst>
          </p:cNvPr>
          <p:cNvSpPr/>
          <p:nvPr/>
        </p:nvSpPr>
        <p:spPr>
          <a:xfrm>
            <a:off x="637569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Arduino Compiler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BAF663E-86D4-B359-A00F-70CB75D89A3B}"/>
              </a:ext>
            </a:extLst>
          </p:cNvPr>
          <p:cNvSpPr/>
          <p:nvPr/>
        </p:nvSpPr>
        <p:spPr>
          <a:xfrm>
            <a:off x="2700169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Ausführen auf PC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4A44BBA-CBE8-E6F2-DABE-A0B4A9F2FB9F}"/>
              </a:ext>
            </a:extLst>
          </p:cNvPr>
          <p:cNvSpPr/>
          <p:nvPr/>
        </p:nvSpPr>
        <p:spPr>
          <a:xfrm>
            <a:off x="6375698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Hochladen auf Arduino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81C8FEE-4B88-8D80-2705-102F444008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183342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5F4079A-EEEB-54C9-7B75-AE6F3F40CE29}"/>
              </a:ext>
            </a:extLst>
          </p:cNvPr>
          <p:cNvCxnSpPr>
            <a:cxnSpLocks/>
          </p:cNvCxnSpPr>
          <p:nvPr/>
        </p:nvCxnSpPr>
        <p:spPr>
          <a:xfrm>
            <a:off x="6122894" y="246170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82B58D8-246D-7132-A09D-01356A2795E2}"/>
              </a:ext>
            </a:extLst>
          </p:cNvPr>
          <p:cNvCxnSpPr>
            <a:cxnSpLocks/>
          </p:cNvCxnSpPr>
          <p:nvPr/>
        </p:nvCxnSpPr>
        <p:spPr>
          <a:xfrm>
            <a:off x="7942729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C83763F-02A6-39BB-A86D-EE8F55D9CF6F}"/>
              </a:ext>
            </a:extLst>
          </p:cNvPr>
          <p:cNvCxnSpPr>
            <a:cxnSpLocks/>
          </p:cNvCxnSpPr>
          <p:nvPr/>
        </p:nvCxnSpPr>
        <p:spPr>
          <a:xfrm>
            <a:off x="7083910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60EA965-C22A-ED7B-08DD-E925BE6F6393}"/>
              </a:ext>
            </a:extLst>
          </p:cNvPr>
          <p:cNvCxnSpPr>
            <a:cxnSpLocks/>
          </p:cNvCxnSpPr>
          <p:nvPr/>
        </p:nvCxnSpPr>
        <p:spPr>
          <a:xfrm>
            <a:off x="5106297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20E3907-4053-C79A-CD9C-1D3A5FAB6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2798"/>
          <a:stretch/>
        </p:blipFill>
        <p:spPr>
          <a:xfrm>
            <a:off x="2432736" y="1551221"/>
            <a:ext cx="7326527" cy="37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9F427A-43E3-A203-80CB-9D5A582CE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"/>
          <a:stretch/>
        </p:blipFill>
        <p:spPr>
          <a:xfrm>
            <a:off x="0" y="30185"/>
            <a:ext cx="5246825" cy="6035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344296D-A4F8-8A7D-A831-90745A63C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9" b="2281"/>
          <a:stretch/>
        </p:blipFill>
        <p:spPr>
          <a:xfrm>
            <a:off x="4975504" y="0"/>
            <a:ext cx="675194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23976A-76A0-924C-D67F-84519C12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323581"/>
            <a:ext cx="6248942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rgbClr val="C6C6C6"/>
                </a:solidFill>
              </a:rPr>
              <a:t>Tokenizer</a:t>
            </a:r>
            <a:endParaRPr lang="de-DE" dirty="0">
              <a:solidFill>
                <a:srgbClr val="C6C6C6"/>
              </a:solidFill>
            </a:endParaRP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A86BAE69-513E-2B1B-F39B-623499C5D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14"/>
          <a:stretch/>
        </p:blipFill>
        <p:spPr>
          <a:xfrm>
            <a:off x="1384753" y="365125"/>
            <a:ext cx="9422493" cy="6562842"/>
          </a:xfrm>
        </p:spPr>
      </p:pic>
    </p:spTree>
    <p:extLst>
      <p:ext uri="{BB962C8B-B14F-4D97-AF65-F5344CB8AC3E}">
        <p14:creationId xmlns:p14="http://schemas.microsoft.com/office/powerpoint/2010/main" val="127908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Transpiler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0430AFC-61EA-B229-C82E-2802BB16B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084" y="0"/>
            <a:ext cx="9357832" cy="6977063"/>
          </a:xfrm>
        </p:spPr>
      </p:pic>
    </p:spTree>
    <p:extLst>
      <p:ext uri="{BB962C8B-B14F-4D97-AF65-F5344CB8AC3E}">
        <p14:creationId xmlns:p14="http://schemas.microsoft.com/office/powerpoint/2010/main" val="238294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9A8E48-5995-EB61-EA6D-CCECC28D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317828"/>
            <a:ext cx="11943194" cy="116433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6052D0D-8016-046D-A06E-5373C450AED8}"/>
              </a:ext>
            </a:extLst>
          </p:cNvPr>
          <p:cNvSpPr/>
          <p:nvPr/>
        </p:nvSpPr>
        <p:spPr>
          <a:xfrm>
            <a:off x="132286" y="1706386"/>
            <a:ext cx="1310260" cy="945931"/>
          </a:xfrm>
          <a:prstGeom prst="roundRect">
            <a:avLst>
              <a:gd name="adj" fmla="val 15652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Datatype</a:t>
            </a:r>
            <a:r>
              <a:rPr lang="de-DE" sz="2000" dirty="0">
                <a:solidFill>
                  <a:srgbClr val="C6C6C6"/>
                </a:solidFill>
              </a:rPr>
              <a:t>. INT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78268DF-44A8-1EF7-70ED-0906835798DB}"/>
              </a:ext>
            </a:extLst>
          </p:cNvPr>
          <p:cNvSpPr/>
          <p:nvPr/>
        </p:nvSpPr>
        <p:spPr>
          <a:xfrm>
            <a:off x="1556845" y="1706383"/>
            <a:ext cx="169085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IDENTIFIER(x)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325871-6DAD-B0CF-DEF5-421A5F92F805}"/>
              </a:ext>
            </a:extLst>
          </p:cNvPr>
          <p:cNvSpPr/>
          <p:nvPr/>
        </p:nvSpPr>
        <p:spPr>
          <a:xfrm>
            <a:off x="3361996" y="1694662"/>
            <a:ext cx="140313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Separator. ASSIGN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65FAA1-BD31-0FA8-AC48-040C9DBAFA67}"/>
              </a:ext>
            </a:extLst>
          </p:cNvPr>
          <p:cNvSpPr/>
          <p:nvPr/>
        </p:nvSpPr>
        <p:spPr>
          <a:xfrm>
            <a:off x="4879427" y="1706383"/>
            <a:ext cx="410297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Brackets.ROUND</a:t>
            </a:r>
            <a:r>
              <a:rPr lang="de-DE" sz="2000" dirty="0">
                <a:solidFill>
                  <a:srgbClr val="C6C6C6"/>
                </a:solidFill>
              </a:rPr>
              <a:t>(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(2), </a:t>
            </a:r>
            <a:r>
              <a:rPr lang="de-DE" sz="2000" dirty="0" err="1">
                <a:solidFill>
                  <a:srgbClr val="C6C6C6"/>
                </a:solidFill>
              </a:rPr>
              <a:t>MathOperator.PLUS</a:t>
            </a:r>
            <a:r>
              <a:rPr lang="de-DE" sz="2000" dirty="0">
                <a:solidFill>
                  <a:srgbClr val="C6C6C6"/>
                </a:solidFill>
              </a:rPr>
              <a:t>, 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(2))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DFD6979-D1AA-E4F1-6668-F13F2C800F34}"/>
              </a:ext>
            </a:extLst>
          </p:cNvPr>
          <p:cNvSpPr/>
          <p:nvPr/>
        </p:nvSpPr>
        <p:spPr>
          <a:xfrm>
            <a:off x="9100643" y="1706383"/>
            <a:ext cx="1694795" cy="945931"/>
          </a:xfrm>
          <a:prstGeom prst="roundRect">
            <a:avLst>
              <a:gd name="adj" fmla="val 18333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MathOperator</a:t>
            </a:r>
            <a:r>
              <a:rPr lang="de-DE" sz="2000" dirty="0">
                <a:solidFill>
                  <a:srgbClr val="C6C6C6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rgbClr val="C6C6C6"/>
                </a:solidFill>
              </a:rPr>
              <a:t>MULTIPLY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593702D-224E-A3E3-C9DF-73D6F699B7BF}"/>
              </a:ext>
            </a:extLst>
          </p:cNvPr>
          <p:cNvSpPr/>
          <p:nvPr/>
        </p:nvSpPr>
        <p:spPr>
          <a:xfrm>
            <a:off x="10921561" y="1706383"/>
            <a:ext cx="114603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VALUE(4)</a:t>
            </a:r>
          </a:p>
        </p:txBody>
      </p:sp>
    </p:spTree>
    <p:extLst>
      <p:ext uri="{BB962C8B-B14F-4D97-AF65-F5344CB8AC3E}">
        <p14:creationId xmlns:p14="http://schemas.microsoft.com/office/powerpoint/2010/main" val="226066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</p:spTree>
    <p:extLst>
      <p:ext uri="{BB962C8B-B14F-4D97-AF65-F5344CB8AC3E}">
        <p14:creationId xmlns:p14="http://schemas.microsoft.com/office/powerpoint/2010/main" val="266541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Breitbild</PresentationFormat>
  <Paragraphs>107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Pyduino</vt:lpstr>
      <vt:lpstr>PowerPoint-Präsentation</vt:lpstr>
      <vt:lpstr>PowerPoint-Präsentation</vt:lpstr>
      <vt:lpstr>PowerPoint-Präsentation</vt:lpstr>
      <vt:lpstr>PowerPoint-Präsentation</vt:lpstr>
      <vt:lpstr>Tokenizer</vt:lpstr>
      <vt:lpstr>Transpiler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15</cp:revision>
  <dcterms:created xsi:type="dcterms:W3CDTF">2023-02-25T08:29:29Z</dcterms:created>
  <dcterms:modified xsi:type="dcterms:W3CDTF">2023-03-01T16:07:43Z</dcterms:modified>
</cp:coreProperties>
</file>