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sldIdLst>
    <p:sldId id="256" r:id="rId5"/>
  </p:sldIdLst>
  <p:sldSz cx="30270450" cy="427958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5C87"/>
    <a:srgbClr val="29BAC1"/>
    <a:srgbClr val="12469A"/>
    <a:srgbClr val="3F3F3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6000" autoAdjust="0"/>
  </p:normalViewPr>
  <p:slideViewPr>
    <p:cSldViewPr snapToGrid="0">
      <p:cViewPr varScale="1">
        <p:scale>
          <a:sx n="13" d="100"/>
          <a:sy n="13" d="100"/>
        </p:scale>
        <p:origin x="1752" y="1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CCACAF-696C-450B-9E94-CF3D7B847BCD}" type="datetimeFigureOut">
              <a:rPr lang="de-DE" smtClean="0"/>
              <a:t>20.03.2023</a:t>
            </a:fld>
            <a:endParaRPr lang="de-DE"/>
          </a:p>
        </p:txBody>
      </p:sp>
      <p:sp>
        <p:nvSpPr>
          <p:cNvPr id="4" name="Folienbildplatzhalter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8D6D07-3B57-40D0-B89D-72118D1A6B30}" type="slidenum">
              <a:rPr lang="de-DE" smtClean="0"/>
              <a:t>‹Nr.›</a:t>
            </a:fld>
            <a:endParaRPr lang="de-DE"/>
          </a:p>
        </p:txBody>
      </p:sp>
    </p:spTree>
    <p:extLst>
      <p:ext uri="{BB962C8B-B14F-4D97-AF65-F5344CB8AC3E}">
        <p14:creationId xmlns:p14="http://schemas.microsoft.com/office/powerpoint/2010/main" val="2161496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mitte</a:t>
            </a:r>
            <a:endParaRPr lang="de-DE" dirty="0"/>
          </a:p>
        </p:txBody>
      </p:sp>
      <p:sp>
        <p:nvSpPr>
          <p:cNvPr id="4" name="Foliennummernplatzhalter 3"/>
          <p:cNvSpPr>
            <a:spLocks noGrp="1"/>
          </p:cNvSpPr>
          <p:nvPr>
            <p:ph type="sldNum" sz="quarter" idx="5"/>
          </p:nvPr>
        </p:nvSpPr>
        <p:spPr/>
        <p:txBody>
          <a:bodyPr/>
          <a:lstStyle/>
          <a:p>
            <a:fld id="{288D6D07-3B57-40D0-B89D-72118D1A6B30}" type="slidenum">
              <a:rPr lang="de-DE" smtClean="0"/>
              <a:t>1</a:t>
            </a:fld>
            <a:endParaRPr lang="de-DE"/>
          </a:p>
        </p:txBody>
      </p:sp>
    </p:spTree>
    <p:extLst>
      <p:ext uri="{BB962C8B-B14F-4D97-AF65-F5344CB8AC3E}">
        <p14:creationId xmlns:p14="http://schemas.microsoft.com/office/powerpoint/2010/main" val="3472253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284" y="7003857"/>
            <a:ext cx="25729883" cy="14899287"/>
          </a:xfrm>
        </p:spPr>
        <p:txBody>
          <a:bodyPr anchor="b"/>
          <a:lstStyle>
            <a:lvl1pPr algn="ctr">
              <a:defRPr sz="4244"/>
            </a:lvl1pPr>
          </a:lstStyle>
          <a:p>
            <a:r>
              <a:rPr lang="en-US" dirty="0"/>
              <a:t>Click to edit Master title style</a:t>
            </a:r>
          </a:p>
        </p:txBody>
      </p:sp>
      <p:sp>
        <p:nvSpPr>
          <p:cNvPr id="3" name="Subtitle 2"/>
          <p:cNvSpPr>
            <a:spLocks noGrp="1"/>
          </p:cNvSpPr>
          <p:nvPr>
            <p:ph type="subTitle" idx="1"/>
          </p:nvPr>
        </p:nvSpPr>
        <p:spPr>
          <a:xfrm>
            <a:off x="3783806" y="22477718"/>
            <a:ext cx="22702838" cy="10332415"/>
          </a:xfrm>
        </p:spPr>
        <p:txBody>
          <a:bodyPr/>
          <a:lstStyle>
            <a:lvl1pPr marL="0" indent="0" algn="ctr">
              <a:buNone/>
              <a:defRPr sz="1698"/>
            </a:lvl1pPr>
            <a:lvl2pPr marL="323378" indent="0" algn="ctr">
              <a:buNone/>
              <a:defRPr sz="1415"/>
            </a:lvl2pPr>
            <a:lvl3pPr marL="646755" indent="0" algn="ctr">
              <a:buNone/>
              <a:defRPr sz="1273"/>
            </a:lvl3pPr>
            <a:lvl4pPr marL="970133" indent="0" algn="ctr">
              <a:buNone/>
              <a:defRPr sz="1132"/>
            </a:lvl4pPr>
            <a:lvl5pPr marL="1293510" indent="0" algn="ctr">
              <a:buNone/>
              <a:defRPr sz="1132"/>
            </a:lvl5pPr>
            <a:lvl6pPr marL="1616888" indent="0" algn="ctr">
              <a:buNone/>
              <a:defRPr sz="1132"/>
            </a:lvl6pPr>
            <a:lvl7pPr marL="1940265" indent="0" algn="ctr">
              <a:buNone/>
              <a:defRPr sz="1132"/>
            </a:lvl7pPr>
            <a:lvl8pPr marL="2263643" indent="0" algn="ctr">
              <a:buNone/>
              <a:defRPr sz="1132"/>
            </a:lvl8pPr>
            <a:lvl9pPr marL="2587020" indent="0" algn="ctr">
              <a:buNone/>
              <a:defRPr sz="1132"/>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284822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303401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2292" y="2278481"/>
            <a:ext cx="6527066" cy="36267484"/>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2081095" y="2278481"/>
            <a:ext cx="19202817" cy="3626748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696048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903629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329" y="10669250"/>
            <a:ext cx="26108263" cy="17801871"/>
          </a:xfrm>
        </p:spPr>
        <p:txBody>
          <a:bodyPr anchor="b"/>
          <a:lstStyle>
            <a:lvl1pPr>
              <a:defRPr sz="4244"/>
            </a:lvl1pPr>
          </a:lstStyle>
          <a:p>
            <a:r>
              <a:rPr lang="en-US" dirty="0"/>
              <a:t>Click to edit Master title style</a:t>
            </a:r>
          </a:p>
        </p:txBody>
      </p:sp>
      <p:sp>
        <p:nvSpPr>
          <p:cNvPr id="3" name="Text Placeholder 2"/>
          <p:cNvSpPr>
            <a:spLocks noGrp="1"/>
          </p:cNvSpPr>
          <p:nvPr>
            <p:ph type="body" idx="1"/>
          </p:nvPr>
        </p:nvSpPr>
        <p:spPr>
          <a:xfrm>
            <a:off x="2065329" y="28639533"/>
            <a:ext cx="26108263" cy="9361584"/>
          </a:xfrm>
        </p:spPr>
        <p:txBody>
          <a:bodyPr/>
          <a:lstStyle>
            <a:lvl1pPr marL="0" indent="0">
              <a:buNone/>
              <a:defRPr sz="1698">
                <a:solidFill>
                  <a:schemeClr val="tx1"/>
                </a:solidFill>
              </a:defRPr>
            </a:lvl1pPr>
            <a:lvl2pPr marL="323378" indent="0">
              <a:buNone/>
              <a:defRPr sz="1415">
                <a:solidFill>
                  <a:schemeClr val="tx1">
                    <a:tint val="75000"/>
                  </a:schemeClr>
                </a:solidFill>
              </a:defRPr>
            </a:lvl2pPr>
            <a:lvl3pPr marL="646755" indent="0">
              <a:buNone/>
              <a:defRPr sz="1273">
                <a:solidFill>
                  <a:schemeClr val="tx1">
                    <a:tint val="75000"/>
                  </a:schemeClr>
                </a:solidFill>
              </a:defRPr>
            </a:lvl3pPr>
            <a:lvl4pPr marL="970133" indent="0">
              <a:buNone/>
              <a:defRPr sz="1132">
                <a:solidFill>
                  <a:schemeClr val="tx1">
                    <a:tint val="75000"/>
                  </a:schemeClr>
                </a:solidFill>
              </a:defRPr>
            </a:lvl4pPr>
            <a:lvl5pPr marL="1293510" indent="0">
              <a:buNone/>
              <a:defRPr sz="1132">
                <a:solidFill>
                  <a:schemeClr val="tx1">
                    <a:tint val="75000"/>
                  </a:schemeClr>
                </a:solidFill>
              </a:defRPr>
            </a:lvl5pPr>
            <a:lvl6pPr marL="1616888" indent="0">
              <a:buNone/>
              <a:defRPr sz="1132">
                <a:solidFill>
                  <a:schemeClr val="tx1">
                    <a:tint val="75000"/>
                  </a:schemeClr>
                </a:solidFill>
              </a:defRPr>
            </a:lvl6pPr>
            <a:lvl7pPr marL="1940265" indent="0">
              <a:buNone/>
              <a:defRPr sz="1132">
                <a:solidFill>
                  <a:schemeClr val="tx1">
                    <a:tint val="75000"/>
                  </a:schemeClr>
                </a:solidFill>
              </a:defRPr>
            </a:lvl7pPr>
            <a:lvl8pPr marL="2263643" indent="0">
              <a:buNone/>
              <a:defRPr sz="1132">
                <a:solidFill>
                  <a:schemeClr val="tx1">
                    <a:tint val="75000"/>
                  </a:schemeClr>
                </a:solidFill>
              </a:defRPr>
            </a:lvl8pPr>
            <a:lvl9pPr marL="2587020" indent="0">
              <a:buNone/>
              <a:defRPr sz="1132">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3810146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081094" y="11392407"/>
            <a:ext cx="12864941" cy="2715355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15324415" y="11392407"/>
            <a:ext cx="12864941" cy="2715355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3516344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036" y="2278491"/>
            <a:ext cx="26108263" cy="8271881"/>
          </a:xfrm>
        </p:spPr>
        <p:txBody>
          <a:bodyPr/>
          <a:lstStyle/>
          <a:p>
            <a:r>
              <a:rPr lang="en-US" dirty="0"/>
              <a:t>Click to edit Master title style</a:t>
            </a:r>
          </a:p>
        </p:txBody>
      </p:sp>
      <p:sp>
        <p:nvSpPr>
          <p:cNvPr id="3" name="Text Placeholder 2"/>
          <p:cNvSpPr>
            <a:spLocks noGrp="1"/>
          </p:cNvSpPr>
          <p:nvPr>
            <p:ph type="body" idx="1"/>
          </p:nvPr>
        </p:nvSpPr>
        <p:spPr>
          <a:xfrm>
            <a:off x="2085040" y="10490924"/>
            <a:ext cx="12805817" cy="5141440"/>
          </a:xfrm>
        </p:spPr>
        <p:txBody>
          <a:bodyPr anchor="b"/>
          <a:lstStyle>
            <a:lvl1pPr marL="0" indent="0">
              <a:buNone/>
              <a:defRPr sz="1698" b="1"/>
            </a:lvl1pPr>
            <a:lvl2pPr marL="323378" indent="0">
              <a:buNone/>
              <a:defRPr sz="1415" b="1"/>
            </a:lvl2pPr>
            <a:lvl3pPr marL="646755" indent="0">
              <a:buNone/>
              <a:defRPr sz="1273" b="1"/>
            </a:lvl3pPr>
            <a:lvl4pPr marL="970133" indent="0">
              <a:buNone/>
              <a:defRPr sz="1132" b="1"/>
            </a:lvl4pPr>
            <a:lvl5pPr marL="1293510" indent="0">
              <a:buNone/>
              <a:defRPr sz="1132" b="1"/>
            </a:lvl5pPr>
            <a:lvl6pPr marL="1616888" indent="0">
              <a:buNone/>
              <a:defRPr sz="1132" b="1"/>
            </a:lvl6pPr>
            <a:lvl7pPr marL="1940265" indent="0">
              <a:buNone/>
              <a:defRPr sz="1132" b="1"/>
            </a:lvl7pPr>
            <a:lvl8pPr marL="2263643" indent="0">
              <a:buNone/>
              <a:defRPr sz="1132" b="1"/>
            </a:lvl8pPr>
            <a:lvl9pPr marL="2587020" indent="0">
              <a:buNone/>
              <a:defRPr sz="1132" b="1"/>
            </a:lvl9pPr>
          </a:lstStyle>
          <a:p>
            <a:pPr lvl="0"/>
            <a:r>
              <a:rPr lang="en-US" dirty="0"/>
              <a:t>Click to edit Master text styles</a:t>
            </a:r>
          </a:p>
        </p:txBody>
      </p:sp>
      <p:sp>
        <p:nvSpPr>
          <p:cNvPr id="4" name="Content Placeholder 3"/>
          <p:cNvSpPr>
            <a:spLocks noGrp="1"/>
          </p:cNvSpPr>
          <p:nvPr>
            <p:ph sz="half" idx="2"/>
          </p:nvPr>
        </p:nvSpPr>
        <p:spPr>
          <a:xfrm>
            <a:off x="2085040" y="15632364"/>
            <a:ext cx="12805817" cy="229928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15324417" y="10490924"/>
            <a:ext cx="12868884" cy="5141440"/>
          </a:xfrm>
        </p:spPr>
        <p:txBody>
          <a:bodyPr anchor="b"/>
          <a:lstStyle>
            <a:lvl1pPr marL="0" indent="0">
              <a:buNone/>
              <a:defRPr sz="1698" b="1"/>
            </a:lvl1pPr>
            <a:lvl2pPr marL="323378" indent="0">
              <a:buNone/>
              <a:defRPr sz="1415" b="1"/>
            </a:lvl2pPr>
            <a:lvl3pPr marL="646755" indent="0">
              <a:buNone/>
              <a:defRPr sz="1273" b="1"/>
            </a:lvl3pPr>
            <a:lvl4pPr marL="970133" indent="0">
              <a:buNone/>
              <a:defRPr sz="1132" b="1"/>
            </a:lvl4pPr>
            <a:lvl5pPr marL="1293510" indent="0">
              <a:buNone/>
              <a:defRPr sz="1132" b="1"/>
            </a:lvl5pPr>
            <a:lvl6pPr marL="1616888" indent="0">
              <a:buNone/>
              <a:defRPr sz="1132" b="1"/>
            </a:lvl6pPr>
            <a:lvl7pPr marL="1940265" indent="0">
              <a:buNone/>
              <a:defRPr sz="1132" b="1"/>
            </a:lvl7pPr>
            <a:lvl8pPr marL="2263643" indent="0">
              <a:buNone/>
              <a:defRPr sz="1132" b="1"/>
            </a:lvl8pPr>
            <a:lvl9pPr marL="2587020" indent="0">
              <a:buNone/>
              <a:defRPr sz="1132" b="1"/>
            </a:lvl9pPr>
          </a:lstStyle>
          <a:p>
            <a:pPr lvl="0"/>
            <a:r>
              <a:rPr lang="en-US" dirty="0"/>
              <a:t>Click to edit Master text styles</a:t>
            </a:r>
          </a:p>
        </p:txBody>
      </p:sp>
      <p:sp>
        <p:nvSpPr>
          <p:cNvPr id="6" name="Content Placeholder 5"/>
          <p:cNvSpPr>
            <a:spLocks noGrp="1"/>
          </p:cNvSpPr>
          <p:nvPr>
            <p:ph sz="quarter" idx="4"/>
          </p:nvPr>
        </p:nvSpPr>
        <p:spPr>
          <a:xfrm>
            <a:off x="15324417" y="15632364"/>
            <a:ext cx="12868884" cy="229928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258254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827178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3262997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036" y="2853055"/>
            <a:ext cx="9763008" cy="9985693"/>
          </a:xfrm>
        </p:spPr>
        <p:txBody>
          <a:bodyPr anchor="b"/>
          <a:lstStyle>
            <a:lvl1pPr>
              <a:defRPr sz="2263"/>
            </a:lvl1pPr>
          </a:lstStyle>
          <a:p>
            <a:r>
              <a:rPr lang="en-US" dirty="0"/>
              <a:t>Click to edit Master title style</a:t>
            </a:r>
          </a:p>
        </p:txBody>
      </p:sp>
      <p:sp>
        <p:nvSpPr>
          <p:cNvPr id="3" name="Content Placeholder 2"/>
          <p:cNvSpPr>
            <a:spLocks noGrp="1"/>
          </p:cNvSpPr>
          <p:nvPr>
            <p:ph idx="1"/>
          </p:nvPr>
        </p:nvSpPr>
        <p:spPr>
          <a:xfrm>
            <a:off x="12868884" y="6161816"/>
            <a:ext cx="15324415" cy="30412774"/>
          </a:xfrm>
        </p:spPr>
        <p:txBody>
          <a:bodyPr/>
          <a:lstStyle>
            <a:lvl1pPr>
              <a:defRPr sz="2263"/>
            </a:lvl1pPr>
            <a:lvl2pPr>
              <a:defRPr sz="1980"/>
            </a:lvl2pPr>
            <a:lvl3pPr>
              <a:defRPr sz="1698"/>
            </a:lvl3pPr>
            <a:lvl4pPr>
              <a:defRPr sz="1415"/>
            </a:lvl4pPr>
            <a:lvl5pPr>
              <a:defRPr sz="1415"/>
            </a:lvl5pPr>
            <a:lvl6pPr>
              <a:defRPr sz="1415"/>
            </a:lvl6pPr>
            <a:lvl7pPr>
              <a:defRPr sz="1415"/>
            </a:lvl7pPr>
            <a:lvl8pPr>
              <a:defRPr sz="1415"/>
            </a:lvl8pPr>
            <a:lvl9pPr>
              <a:defRPr sz="141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085036" y="12838747"/>
            <a:ext cx="9763008" cy="23785368"/>
          </a:xfrm>
        </p:spPr>
        <p:txBody>
          <a:bodyPr/>
          <a:lstStyle>
            <a:lvl1pPr marL="0" indent="0">
              <a:buNone/>
              <a:defRPr sz="1132"/>
            </a:lvl1pPr>
            <a:lvl2pPr marL="323378" indent="0">
              <a:buNone/>
              <a:defRPr sz="990"/>
            </a:lvl2pPr>
            <a:lvl3pPr marL="646755" indent="0">
              <a:buNone/>
              <a:defRPr sz="849"/>
            </a:lvl3pPr>
            <a:lvl4pPr marL="970133" indent="0">
              <a:buNone/>
              <a:defRPr sz="707"/>
            </a:lvl4pPr>
            <a:lvl5pPr marL="1293510" indent="0">
              <a:buNone/>
              <a:defRPr sz="707"/>
            </a:lvl5pPr>
            <a:lvl6pPr marL="1616888" indent="0">
              <a:buNone/>
              <a:defRPr sz="707"/>
            </a:lvl6pPr>
            <a:lvl7pPr marL="1940265" indent="0">
              <a:buNone/>
              <a:defRPr sz="707"/>
            </a:lvl7pPr>
            <a:lvl8pPr marL="2263643" indent="0">
              <a:buNone/>
              <a:defRPr sz="707"/>
            </a:lvl8pPr>
            <a:lvl9pPr marL="2587020" indent="0">
              <a:buNone/>
              <a:defRPr sz="707"/>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3957422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036" y="2853055"/>
            <a:ext cx="9763008" cy="9985693"/>
          </a:xfrm>
        </p:spPr>
        <p:txBody>
          <a:bodyPr anchor="b"/>
          <a:lstStyle>
            <a:lvl1pPr>
              <a:defRPr sz="2263"/>
            </a:lvl1pPr>
          </a:lstStyle>
          <a:p>
            <a:r>
              <a:rPr lang="en-US" dirty="0"/>
              <a:t>Click to edit Master title style</a:t>
            </a:r>
          </a:p>
        </p:txBody>
      </p:sp>
      <p:sp>
        <p:nvSpPr>
          <p:cNvPr id="3" name="Picture Placeholder 2"/>
          <p:cNvSpPr>
            <a:spLocks noGrp="1" noChangeAspect="1"/>
          </p:cNvSpPr>
          <p:nvPr>
            <p:ph type="pic" idx="1"/>
          </p:nvPr>
        </p:nvSpPr>
        <p:spPr>
          <a:xfrm>
            <a:off x="12868884" y="6161816"/>
            <a:ext cx="15324415" cy="30412774"/>
          </a:xfrm>
        </p:spPr>
        <p:txBody>
          <a:bodyPr anchor="t"/>
          <a:lstStyle>
            <a:lvl1pPr marL="0" indent="0">
              <a:buNone/>
              <a:defRPr sz="2263"/>
            </a:lvl1pPr>
            <a:lvl2pPr marL="323378" indent="0">
              <a:buNone/>
              <a:defRPr sz="1980"/>
            </a:lvl2pPr>
            <a:lvl3pPr marL="646755" indent="0">
              <a:buNone/>
              <a:defRPr sz="1698"/>
            </a:lvl3pPr>
            <a:lvl4pPr marL="970133" indent="0">
              <a:buNone/>
              <a:defRPr sz="1415"/>
            </a:lvl4pPr>
            <a:lvl5pPr marL="1293510" indent="0">
              <a:buNone/>
              <a:defRPr sz="1415"/>
            </a:lvl5pPr>
            <a:lvl6pPr marL="1616888" indent="0">
              <a:buNone/>
              <a:defRPr sz="1415"/>
            </a:lvl6pPr>
            <a:lvl7pPr marL="1940265" indent="0">
              <a:buNone/>
              <a:defRPr sz="1415"/>
            </a:lvl7pPr>
            <a:lvl8pPr marL="2263643" indent="0">
              <a:buNone/>
              <a:defRPr sz="1415"/>
            </a:lvl8pPr>
            <a:lvl9pPr marL="2587020" indent="0">
              <a:buNone/>
              <a:defRPr sz="1415"/>
            </a:lvl9pPr>
          </a:lstStyle>
          <a:p>
            <a:endParaRPr lang="en-US" dirty="0"/>
          </a:p>
        </p:txBody>
      </p:sp>
      <p:sp>
        <p:nvSpPr>
          <p:cNvPr id="4" name="Text Placeholder 3"/>
          <p:cNvSpPr>
            <a:spLocks noGrp="1"/>
          </p:cNvSpPr>
          <p:nvPr>
            <p:ph type="body" sz="half" idx="2"/>
          </p:nvPr>
        </p:nvSpPr>
        <p:spPr>
          <a:xfrm>
            <a:off x="2085036" y="12838747"/>
            <a:ext cx="9763008" cy="23785368"/>
          </a:xfrm>
        </p:spPr>
        <p:txBody>
          <a:bodyPr/>
          <a:lstStyle>
            <a:lvl1pPr marL="0" indent="0">
              <a:buNone/>
              <a:defRPr sz="1132"/>
            </a:lvl1pPr>
            <a:lvl2pPr marL="323378" indent="0">
              <a:buNone/>
              <a:defRPr sz="990"/>
            </a:lvl2pPr>
            <a:lvl3pPr marL="646755" indent="0">
              <a:buNone/>
              <a:defRPr sz="849"/>
            </a:lvl3pPr>
            <a:lvl4pPr marL="970133" indent="0">
              <a:buNone/>
              <a:defRPr sz="707"/>
            </a:lvl4pPr>
            <a:lvl5pPr marL="1293510" indent="0">
              <a:buNone/>
              <a:defRPr sz="707"/>
            </a:lvl5pPr>
            <a:lvl6pPr marL="1616888" indent="0">
              <a:buNone/>
              <a:defRPr sz="707"/>
            </a:lvl6pPr>
            <a:lvl7pPr marL="1940265" indent="0">
              <a:buNone/>
              <a:defRPr sz="707"/>
            </a:lvl7pPr>
            <a:lvl8pPr marL="2263643" indent="0">
              <a:buNone/>
              <a:defRPr sz="707"/>
            </a:lvl8pPr>
            <a:lvl9pPr marL="2587020" indent="0">
              <a:buNone/>
              <a:defRPr sz="707"/>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15542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094" y="2278491"/>
            <a:ext cx="26108263" cy="827188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081094" y="11392407"/>
            <a:ext cx="26108263" cy="271535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081094" y="39665399"/>
            <a:ext cx="6810851" cy="2278481"/>
          </a:xfrm>
          <a:prstGeom prst="rect">
            <a:avLst/>
          </a:prstGeom>
        </p:spPr>
        <p:txBody>
          <a:bodyPr vert="horz" lIns="91440" tIns="45720" rIns="91440" bIns="45720" rtlCol="0" anchor="ctr"/>
          <a:lstStyle>
            <a:lvl1pPr algn="l">
              <a:defRPr sz="849">
                <a:solidFill>
                  <a:schemeClr val="tx1">
                    <a:tint val="75000"/>
                  </a:schemeClr>
                </a:solidFill>
              </a:defRPr>
            </a:lvl1pPr>
          </a:lstStyle>
          <a:p>
            <a:fld id="{C764DE79-268F-4C1A-8933-263129D2AF90}" type="datetimeFigureOut">
              <a:rPr lang="en-US" dirty="0"/>
              <a:t>3/20/2023</a:t>
            </a:fld>
            <a:endParaRPr lang="en-US" dirty="0"/>
          </a:p>
        </p:txBody>
      </p:sp>
      <p:sp>
        <p:nvSpPr>
          <p:cNvPr id="5" name="Footer Placeholder 4"/>
          <p:cNvSpPr>
            <a:spLocks noGrp="1"/>
          </p:cNvSpPr>
          <p:nvPr>
            <p:ph type="ftr" sz="quarter" idx="3"/>
          </p:nvPr>
        </p:nvSpPr>
        <p:spPr>
          <a:xfrm>
            <a:off x="10027087" y="39665399"/>
            <a:ext cx="10216277" cy="2278481"/>
          </a:xfrm>
          <a:prstGeom prst="rect">
            <a:avLst/>
          </a:prstGeom>
        </p:spPr>
        <p:txBody>
          <a:bodyPr vert="horz" lIns="91440" tIns="45720" rIns="91440" bIns="45720" rtlCol="0" anchor="ctr"/>
          <a:lstStyle>
            <a:lvl1pPr algn="ctr">
              <a:defRPr sz="84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78505" y="39665399"/>
            <a:ext cx="6810851" cy="2278481"/>
          </a:xfrm>
          <a:prstGeom prst="rect">
            <a:avLst/>
          </a:prstGeom>
        </p:spPr>
        <p:txBody>
          <a:bodyPr vert="horz" lIns="91440" tIns="45720" rIns="91440" bIns="45720" rtlCol="0" anchor="ctr"/>
          <a:lstStyle>
            <a:lvl1pPr algn="r">
              <a:defRPr sz="849">
                <a:solidFill>
                  <a:schemeClr val="tx1">
                    <a:tint val="75000"/>
                  </a:schemeClr>
                </a:solidFill>
              </a:defRPr>
            </a:lvl1pPr>
          </a:lstStyle>
          <a:p>
            <a:fld id="{48F63A3B-78C7-47BE-AE5E-E10140E04643}" type="slidenum">
              <a:rPr lang="en-US" dirty="0"/>
              <a:t>‹Nr.›</a:t>
            </a:fld>
            <a:endParaRPr lang="en-US" dirty="0"/>
          </a:p>
        </p:txBody>
      </p:sp>
    </p:spTree>
    <p:extLst>
      <p:ext uri="{BB962C8B-B14F-4D97-AF65-F5344CB8AC3E}">
        <p14:creationId xmlns:p14="http://schemas.microsoft.com/office/powerpoint/2010/main" val="15528827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abgerundete Ecken 11">
            <a:extLst>
              <a:ext uri="{FF2B5EF4-FFF2-40B4-BE49-F238E27FC236}">
                <a16:creationId xmlns:a16="http://schemas.microsoft.com/office/drawing/2014/main" id="{3AA4BF52-A301-11B9-65D9-3E049F8E8897}"/>
              </a:ext>
            </a:extLst>
          </p:cNvPr>
          <p:cNvSpPr/>
          <p:nvPr/>
        </p:nvSpPr>
        <p:spPr>
          <a:xfrm>
            <a:off x="893187" y="5472113"/>
            <a:ext cx="28484075" cy="4219544"/>
          </a:xfrm>
          <a:prstGeom prst="roundRect">
            <a:avLst/>
          </a:prstGeom>
          <a:noFill/>
          <a:ln w="254000">
            <a:solidFill>
              <a:srgbClr val="29B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0" b="1" dirty="0">
                <a:solidFill>
                  <a:schemeClr val="tx1"/>
                </a:solidFill>
                <a:latin typeface="+mj-lt"/>
              </a:rPr>
              <a:t>Der Arduino und Python sind zwei sehr beliebte Wege, um in das Programmieren einzusteigen. Der Arduino wird sogar im NWT Unterricht an vielen Schulen in Baden Württemberg verwendet.</a:t>
            </a:r>
          </a:p>
        </p:txBody>
      </p:sp>
      <p:grpSp>
        <p:nvGrpSpPr>
          <p:cNvPr id="29" name="Gruppieren 28">
            <a:extLst>
              <a:ext uri="{FF2B5EF4-FFF2-40B4-BE49-F238E27FC236}">
                <a16:creationId xmlns:a16="http://schemas.microsoft.com/office/drawing/2014/main" id="{0B0DCB48-5BA7-A62F-4CED-D27454F84264}"/>
              </a:ext>
            </a:extLst>
          </p:cNvPr>
          <p:cNvGrpSpPr/>
          <p:nvPr/>
        </p:nvGrpSpPr>
        <p:grpSpPr>
          <a:xfrm>
            <a:off x="694914" y="10771200"/>
            <a:ext cx="13799163" cy="12755877"/>
            <a:chOff x="939823" y="11826349"/>
            <a:chExt cx="13799163" cy="10752298"/>
          </a:xfrm>
        </p:grpSpPr>
        <p:grpSp>
          <p:nvGrpSpPr>
            <p:cNvPr id="23" name="Gruppieren 22">
              <a:extLst>
                <a:ext uri="{FF2B5EF4-FFF2-40B4-BE49-F238E27FC236}">
                  <a16:creationId xmlns:a16="http://schemas.microsoft.com/office/drawing/2014/main" id="{83CDCC58-654C-20EF-0519-222655DA6693}"/>
                </a:ext>
              </a:extLst>
            </p:cNvPr>
            <p:cNvGrpSpPr/>
            <p:nvPr/>
          </p:nvGrpSpPr>
          <p:grpSpPr>
            <a:xfrm>
              <a:off x="939823" y="11826349"/>
              <a:ext cx="13799163" cy="10752298"/>
              <a:chOff x="939823" y="11820617"/>
              <a:chExt cx="13799163" cy="13288821"/>
            </a:xfrm>
          </p:grpSpPr>
          <p:grpSp>
            <p:nvGrpSpPr>
              <p:cNvPr id="11" name="Gruppieren 10">
                <a:extLst>
                  <a:ext uri="{FF2B5EF4-FFF2-40B4-BE49-F238E27FC236}">
                    <a16:creationId xmlns:a16="http://schemas.microsoft.com/office/drawing/2014/main" id="{8F2E891D-1A1E-1B77-FDF3-09AF087BB7AE}"/>
                  </a:ext>
                </a:extLst>
              </p:cNvPr>
              <p:cNvGrpSpPr/>
              <p:nvPr/>
            </p:nvGrpSpPr>
            <p:grpSpPr>
              <a:xfrm>
                <a:off x="1005840" y="11820617"/>
                <a:ext cx="13733146" cy="13288821"/>
                <a:chOff x="2243797" y="6718734"/>
                <a:chExt cx="22381029" cy="13288821"/>
              </a:xfrm>
            </p:grpSpPr>
            <p:grpSp>
              <p:nvGrpSpPr>
                <p:cNvPr id="8" name="Gruppieren 7">
                  <a:extLst>
                    <a:ext uri="{FF2B5EF4-FFF2-40B4-BE49-F238E27FC236}">
                      <a16:creationId xmlns:a16="http://schemas.microsoft.com/office/drawing/2014/main" id="{D7C52B4C-3F98-C33D-19A6-3C7C3284BD3E}"/>
                    </a:ext>
                  </a:extLst>
                </p:cNvPr>
                <p:cNvGrpSpPr/>
                <p:nvPr/>
              </p:nvGrpSpPr>
              <p:grpSpPr>
                <a:xfrm>
                  <a:off x="2243797" y="6718734"/>
                  <a:ext cx="22381029" cy="13288821"/>
                  <a:chOff x="1798320" y="7164211"/>
                  <a:chExt cx="22381029" cy="13288821"/>
                </a:xfrm>
              </p:grpSpPr>
              <p:sp>
                <p:nvSpPr>
                  <p:cNvPr id="6" name="Rechteck: abgerundete Ecken 5">
                    <a:extLst>
                      <a:ext uri="{FF2B5EF4-FFF2-40B4-BE49-F238E27FC236}">
                        <a16:creationId xmlns:a16="http://schemas.microsoft.com/office/drawing/2014/main" id="{A0024F5C-08CE-07F1-E61D-0A1E932D5D12}"/>
                      </a:ext>
                    </a:extLst>
                  </p:cNvPr>
                  <p:cNvSpPr/>
                  <p:nvPr/>
                </p:nvSpPr>
                <p:spPr>
                  <a:xfrm>
                    <a:off x="1798320" y="7197634"/>
                    <a:ext cx="22381029" cy="13255398"/>
                  </a:xfrm>
                  <a:prstGeom prst="roundRect">
                    <a:avLst>
                      <a:gd name="adj" fmla="val 7469"/>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0" dirty="0">
                      <a:solidFill>
                        <a:schemeClr val="tx1"/>
                      </a:solidFill>
                    </a:endParaRPr>
                  </a:p>
                </p:txBody>
              </p:sp>
              <p:sp>
                <p:nvSpPr>
                  <p:cNvPr id="7" name="Textfeld 6">
                    <a:extLst>
                      <a:ext uri="{FF2B5EF4-FFF2-40B4-BE49-F238E27FC236}">
                        <a16:creationId xmlns:a16="http://schemas.microsoft.com/office/drawing/2014/main" id="{011D81F7-07F1-1405-AAB9-5196583CA229}"/>
                      </a:ext>
                    </a:extLst>
                  </p:cNvPr>
                  <p:cNvSpPr txBox="1"/>
                  <p:nvPr/>
                </p:nvSpPr>
                <p:spPr>
                  <a:xfrm>
                    <a:off x="8797831" y="7164211"/>
                    <a:ext cx="8382000" cy="1631216"/>
                  </a:xfrm>
                  <a:prstGeom prst="rect">
                    <a:avLst/>
                  </a:prstGeom>
                  <a:noFill/>
                  <a:ln>
                    <a:noFill/>
                  </a:ln>
                </p:spPr>
                <p:txBody>
                  <a:bodyPr wrap="square" rtlCol="0">
                    <a:spAutoFit/>
                  </a:bodyPr>
                  <a:lstStyle/>
                  <a:p>
                    <a:pPr algn="ctr"/>
                    <a:r>
                      <a:rPr lang="de-DE" sz="10000" b="1" dirty="0">
                        <a:latin typeface="+mj-lt"/>
                      </a:rPr>
                      <a:t>Python</a:t>
                    </a:r>
                  </a:p>
                </p:txBody>
              </p:sp>
            </p:grpSp>
            <p:sp>
              <p:nvSpPr>
                <p:cNvPr id="10" name="Textfeld 9">
                  <a:extLst>
                    <a:ext uri="{FF2B5EF4-FFF2-40B4-BE49-F238E27FC236}">
                      <a16:creationId xmlns:a16="http://schemas.microsoft.com/office/drawing/2014/main" id="{6AA2BDD3-D519-52A1-C630-CFBF4C68074A}"/>
                    </a:ext>
                  </a:extLst>
                </p:cNvPr>
                <p:cNvSpPr txBox="1"/>
                <p:nvPr/>
              </p:nvSpPr>
              <p:spPr>
                <a:xfrm>
                  <a:off x="2740532" y="8297508"/>
                  <a:ext cx="21172385" cy="4809533"/>
                </a:xfrm>
                <a:prstGeom prst="rect">
                  <a:avLst/>
                </a:prstGeom>
                <a:noFill/>
                <a:ln>
                  <a:noFill/>
                </a:ln>
              </p:spPr>
              <p:txBody>
                <a:bodyPr wrap="square" rtlCol="0">
                  <a:spAutoFit/>
                </a:bodyPr>
                <a:lstStyle/>
                <a:p>
                  <a:r>
                    <a:rPr lang="de-DE" sz="7000" u="sng" dirty="0"/>
                    <a:t>Vorteile</a:t>
                  </a:r>
                </a:p>
                <a:p>
                  <a:pPr marL="685800" indent="-685800">
                    <a:buFont typeface="Arial" panose="020B0604020202020204" pitchFamily="34" charset="0"/>
                    <a:buChar char="•"/>
                  </a:pPr>
                  <a:r>
                    <a:rPr lang="de-DE" sz="5600" dirty="0"/>
                    <a:t>Syntax einfach zu lernen</a:t>
                  </a:r>
                </a:p>
                <a:p>
                  <a:pPr marL="685800" indent="-685800">
                    <a:buFont typeface="Arial" panose="020B0604020202020204" pitchFamily="34" charset="0"/>
                    <a:buChar char="•"/>
                  </a:pPr>
                  <a:r>
                    <a:rPr lang="de-DE" sz="5600" dirty="0"/>
                    <a:t>Grundlegende Konzepte intuitiv verständlich</a:t>
                  </a:r>
                </a:p>
                <a:p>
                  <a:pPr marL="685800" indent="-685800">
                    <a:buFont typeface="Arial" panose="020B0604020202020204" pitchFamily="34" charset="0"/>
                    <a:buChar char="•"/>
                  </a:pPr>
                  <a:r>
                    <a:rPr lang="de-DE" sz="5600" dirty="0"/>
                    <a:t>Keine Zeitverzögerung beim Ausführen</a:t>
                  </a:r>
                </a:p>
              </p:txBody>
            </p:sp>
          </p:grpSp>
          <p:cxnSp>
            <p:nvCxnSpPr>
              <p:cNvPr id="19" name="Gerader Verbinder 18">
                <a:extLst>
                  <a:ext uri="{FF2B5EF4-FFF2-40B4-BE49-F238E27FC236}">
                    <a16:creationId xmlns:a16="http://schemas.microsoft.com/office/drawing/2014/main" id="{6E35B610-6ED9-D4A9-F0C9-01F6B96FD003}"/>
                  </a:ext>
                </a:extLst>
              </p:cNvPr>
              <p:cNvCxnSpPr/>
              <p:nvPr/>
            </p:nvCxnSpPr>
            <p:spPr>
              <a:xfrm>
                <a:off x="1005838" y="13399391"/>
                <a:ext cx="13733148"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864F6CC7-B6B3-E2E6-E39D-EC0F07BBAB8F}"/>
                  </a:ext>
                </a:extLst>
              </p:cNvPr>
              <p:cNvCxnSpPr/>
              <p:nvPr/>
            </p:nvCxnSpPr>
            <p:spPr>
              <a:xfrm>
                <a:off x="939823" y="19089052"/>
                <a:ext cx="13733148"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Textfeld 24">
              <a:extLst>
                <a:ext uri="{FF2B5EF4-FFF2-40B4-BE49-F238E27FC236}">
                  <a16:creationId xmlns:a16="http://schemas.microsoft.com/office/drawing/2014/main" id="{005D6E50-6A12-295E-50E3-5B5FD927554F}"/>
                </a:ext>
              </a:extLst>
            </p:cNvPr>
            <p:cNvSpPr txBox="1"/>
            <p:nvPr/>
          </p:nvSpPr>
          <p:spPr>
            <a:xfrm>
              <a:off x="1310640" y="17821620"/>
              <a:ext cx="12481720" cy="3891506"/>
            </a:xfrm>
            <a:prstGeom prst="rect">
              <a:avLst/>
            </a:prstGeom>
            <a:noFill/>
            <a:ln>
              <a:noFill/>
            </a:ln>
          </p:spPr>
          <p:txBody>
            <a:bodyPr wrap="square" rtlCol="0">
              <a:spAutoFit/>
            </a:bodyPr>
            <a:lstStyle/>
            <a:p>
              <a:r>
                <a:rPr lang="de-DE" sz="7000" u="sng" dirty="0"/>
                <a:t>Nachteile</a:t>
              </a:r>
            </a:p>
            <a:p>
              <a:pPr marL="685800" indent="-685800">
                <a:buFont typeface="Arial" panose="020B0604020202020204" pitchFamily="34" charset="0"/>
                <a:buChar char="•"/>
              </a:pPr>
              <a:r>
                <a:rPr lang="de-DE" sz="5600" dirty="0"/>
                <a:t>Anfangs sehr theoretisch, keine Praktische Anwendung</a:t>
              </a:r>
            </a:p>
            <a:p>
              <a:pPr marL="685800" indent="-685800">
                <a:buFont typeface="Arial" panose="020B0604020202020204" pitchFamily="34" charset="0"/>
                <a:buChar char="•"/>
              </a:pPr>
              <a:r>
                <a:rPr lang="de-DE" sz="5600" dirty="0"/>
                <a:t>Sehr ressourcenintensiv -&gt; läuft nicht auf dem Arduino</a:t>
              </a:r>
            </a:p>
          </p:txBody>
        </p:sp>
      </p:grpSp>
      <p:grpSp>
        <p:nvGrpSpPr>
          <p:cNvPr id="30" name="Gruppieren 29">
            <a:extLst>
              <a:ext uri="{FF2B5EF4-FFF2-40B4-BE49-F238E27FC236}">
                <a16:creationId xmlns:a16="http://schemas.microsoft.com/office/drawing/2014/main" id="{F1FAC752-4078-56F9-0D87-86DF3C1E5E30}"/>
              </a:ext>
            </a:extLst>
          </p:cNvPr>
          <p:cNvGrpSpPr/>
          <p:nvPr/>
        </p:nvGrpSpPr>
        <p:grpSpPr>
          <a:xfrm>
            <a:off x="15776374" y="10771012"/>
            <a:ext cx="13749260" cy="12853388"/>
            <a:chOff x="15515352" y="11772059"/>
            <a:chExt cx="13749260" cy="10806586"/>
          </a:xfrm>
        </p:grpSpPr>
        <p:grpSp>
          <p:nvGrpSpPr>
            <p:cNvPr id="24" name="Gruppieren 23">
              <a:extLst>
                <a:ext uri="{FF2B5EF4-FFF2-40B4-BE49-F238E27FC236}">
                  <a16:creationId xmlns:a16="http://schemas.microsoft.com/office/drawing/2014/main" id="{1E435528-F714-B72A-9DB4-290B59BB8BC1}"/>
                </a:ext>
              </a:extLst>
            </p:cNvPr>
            <p:cNvGrpSpPr/>
            <p:nvPr/>
          </p:nvGrpSpPr>
          <p:grpSpPr>
            <a:xfrm>
              <a:off x="15515352" y="11772059"/>
              <a:ext cx="13749260" cy="10806586"/>
              <a:chOff x="15515352" y="11752714"/>
              <a:chExt cx="13749260" cy="13356723"/>
            </a:xfrm>
          </p:grpSpPr>
          <p:grpSp>
            <p:nvGrpSpPr>
              <p:cNvPr id="13" name="Gruppieren 12">
                <a:extLst>
                  <a:ext uri="{FF2B5EF4-FFF2-40B4-BE49-F238E27FC236}">
                    <a16:creationId xmlns:a16="http://schemas.microsoft.com/office/drawing/2014/main" id="{73B27626-972A-F565-0762-FA728A30D69F}"/>
                  </a:ext>
                </a:extLst>
              </p:cNvPr>
              <p:cNvGrpSpPr/>
              <p:nvPr/>
            </p:nvGrpSpPr>
            <p:grpSpPr>
              <a:xfrm>
                <a:off x="15531466" y="11752714"/>
                <a:ext cx="13733146" cy="13356723"/>
                <a:chOff x="2243797" y="6650831"/>
                <a:chExt cx="22381029" cy="13356723"/>
              </a:xfrm>
            </p:grpSpPr>
            <p:grpSp>
              <p:nvGrpSpPr>
                <p:cNvPr id="14" name="Gruppieren 13">
                  <a:extLst>
                    <a:ext uri="{FF2B5EF4-FFF2-40B4-BE49-F238E27FC236}">
                      <a16:creationId xmlns:a16="http://schemas.microsoft.com/office/drawing/2014/main" id="{C8F390BB-D9A8-4DD2-3A46-C5D075C3C3AA}"/>
                    </a:ext>
                  </a:extLst>
                </p:cNvPr>
                <p:cNvGrpSpPr/>
                <p:nvPr/>
              </p:nvGrpSpPr>
              <p:grpSpPr>
                <a:xfrm>
                  <a:off x="2243797" y="6650831"/>
                  <a:ext cx="22381029" cy="13356723"/>
                  <a:chOff x="1798320" y="7096308"/>
                  <a:chExt cx="22381029" cy="13356723"/>
                </a:xfrm>
              </p:grpSpPr>
              <p:sp>
                <p:nvSpPr>
                  <p:cNvPr id="16" name="Rechteck: abgerundete Ecken 15">
                    <a:extLst>
                      <a:ext uri="{FF2B5EF4-FFF2-40B4-BE49-F238E27FC236}">
                        <a16:creationId xmlns:a16="http://schemas.microsoft.com/office/drawing/2014/main" id="{BB95E37C-825B-53C2-6D3E-6FF201F845AE}"/>
                      </a:ext>
                    </a:extLst>
                  </p:cNvPr>
                  <p:cNvSpPr/>
                  <p:nvPr/>
                </p:nvSpPr>
                <p:spPr>
                  <a:xfrm>
                    <a:off x="1798320" y="7197633"/>
                    <a:ext cx="22381029" cy="13255398"/>
                  </a:xfrm>
                  <a:prstGeom prst="roundRect">
                    <a:avLst>
                      <a:gd name="adj" fmla="val 7469"/>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0" dirty="0">
                      <a:solidFill>
                        <a:schemeClr val="tx1"/>
                      </a:solidFill>
                    </a:endParaRPr>
                  </a:p>
                </p:txBody>
              </p:sp>
              <p:sp>
                <p:nvSpPr>
                  <p:cNvPr id="17" name="Textfeld 16">
                    <a:extLst>
                      <a:ext uri="{FF2B5EF4-FFF2-40B4-BE49-F238E27FC236}">
                        <a16:creationId xmlns:a16="http://schemas.microsoft.com/office/drawing/2014/main" id="{AADDBE96-B7EA-9329-5EAE-68E4E8C4804E}"/>
                      </a:ext>
                    </a:extLst>
                  </p:cNvPr>
                  <p:cNvSpPr txBox="1"/>
                  <p:nvPr/>
                </p:nvSpPr>
                <p:spPr>
                  <a:xfrm>
                    <a:off x="8797835" y="7096308"/>
                    <a:ext cx="8382000" cy="1631217"/>
                  </a:xfrm>
                  <a:prstGeom prst="rect">
                    <a:avLst/>
                  </a:prstGeom>
                  <a:noFill/>
                  <a:ln>
                    <a:noFill/>
                  </a:ln>
                </p:spPr>
                <p:txBody>
                  <a:bodyPr wrap="square" rtlCol="0">
                    <a:spAutoFit/>
                  </a:bodyPr>
                  <a:lstStyle/>
                  <a:p>
                    <a:pPr algn="ctr"/>
                    <a:r>
                      <a:rPr lang="de-DE" sz="10000" b="1" dirty="0">
                        <a:latin typeface="+mj-lt"/>
                      </a:rPr>
                      <a:t>Arduino</a:t>
                    </a:r>
                  </a:p>
                </p:txBody>
              </p:sp>
            </p:grpSp>
            <p:sp>
              <p:nvSpPr>
                <p:cNvPr id="15" name="Textfeld 14">
                  <a:extLst>
                    <a:ext uri="{FF2B5EF4-FFF2-40B4-BE49-F238E27FC236}">
                      <a16:creationId xmlns:a16="http://schemas.microsoft.com/office/drawing/2014/main" id="{D68DAF60-ACC7-FCFE-9EC9-C327ACE62D0F}"/>
                    </a:ext>
                  </a:extLst>
                </p:cNvPr>
                <p:cNvSpPr txBox="1"/>
                <p:nvPr/>
              </p:nvSpPr>
              <p:spPr>
                <a:xfrm>
                  <a:off x="3237267" y="8779411"/>
                  <a:ext cx="20341569" cy="9233297"/>
                </a:xfrm>
                <a:prstGeom prst="rect">
                  <a:avLst/>
                </a:prstGeom>
                <a:noFill/>
                <a:ln w="0">
                  <a:noFill/>
                </a:ln>
              </p:spPr>
              <p:txBody>
                <a:bodyPr wrap="square" rtlCol="0">
                  <a:spAutoFit/>
                </a:bodyPr>
                <a:lstStyle/>
                <a:p>
                  <a:pPr marL="857250" indent="-857250">
                    <a:buFont typeface="Arial" panose="020B0604020202020204" pitchFamily="34" charset="0"/>
                    <a:buChar char="•"/>
                  </a:pPr>
                  <a:endParaRPr lang="de-DE" sz="5400" dirty="0"/>
                </a:p>
                <a:p>
                  <a:endParaRPr lang="de-DE" sz="6000" dirty="0"/>
                </a:p>
                <a:p>
                  <a:endParaRPr lang="de-DE" sz="6000" dirty="0"/>
                </a:p>
                <a:p>
                  <a:endParaRPr lang="de-DE" sz="6000" dirty="0"/>
                </a:p>
                <a:p>
                  <a:endParaRPr lang="de-DE" sz="6000" dirty="0"/>
                </a:p>
                <a:p>
                  <a:endParaRPr lang="de-DE" sz="6000" dirty="0"/>
                </a:p>
                <a:p>
                  <a:endParaRPr lang="de-DE" sz="6000" dirty="0"/>
                </a:p>
                <a:p>
                  <a:endParaRPr lang="de-DE" sz="6000" dirty="0"/>
                </a:p>
                <a:p>
                  <a:endParaRPr lang="de-DE" sz="6000" dirty="0"/>
                </a:p>
                <a:p>
                  <a:endParaRPr lang="de-DE" sz="6000" dirty="0"/>
                </a:p>
              </p:txBody>
            </p:sp>
          </p:grpSp>
          <p:cxnSp>
            <p:nvCxnSpPr>
              <p:cNvPr id="21" name="Gerader Verbinder 20">
                <a:extLst>
                  <a:ext uri="{FF2B5EF4-FFF2-40B4-BE49-F238E27FC236}">
                    <a16:creationId xmlns:a16="http://schemas.microsoft.com/office/drawing/2014/main" id="{1CE3AA0B-C33E-6C2D-69C0-B619A3746E57}"/>
                  </a:ext>
                </a:extLst>
              </p:cNvPr>
              <p:cNvCxnSpPr/>
              <p:nvPr/>
            </p:nvCxnSpPr>
            <p:spPr>
              <a:xfrm>
                <a:off x="15515352" y="19059280"/>
                <a:ext cx="13733148"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7AA1AA1B-A222-6371-F06A-4E774C211444}"/>
                  </a:ext>
                </a:extLst>
              </p:cNvPr>
              <p:cNvCxnSpPr/>
              <p:nvPr/>
            </p:nvCxnSpPr>
            <p:spPr>
              <a:xfrm>
                <a:off x="15531464" y="13383931"/>
                <a:ext cx="13733148"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Textfeld 25">
              <a:extLst>
                <a:ext uri="{FF2B5EF4-FFF2-40B4-BE49-F238E27FC236}">
                  <a16:creationId xmlns:a16="http://schemas.microsoft.com/office/drawing/2014/main" id="{06A08D06-EFD9-A2AD-EEE3-7D81A1CE4EB5}"/>
                </a:ext>
              </a:extLst>
            </p:cNvPr>
            <p:cNvSpPr txBox="1"/>
            <p:nvPr/>
          </p:nvSpPr>
          <p:spPr>
            <a:xfrm>
              <a:off x="15820153" y="13268541"/>
              <a:ext cx="13123545" cy="3881483"/>
            </a:xfrm>
            <a:prstGeom prst="rect">
              <a:avLst/>
            </a:prstGeom>
            <a:noFill/>
            <a:ln>
              <a:noFill/>
            </a:ln>
          </p:spPr>
          <p:txBody>
            <a:bodyPr wrap="square" rtlCol="0">
              <a:spAutoFit/>
            </a:bodyPr>
            <a:lstStyle/>
            <a:p>
              <a:r>
                <a:rPr lang="de-DE" sz="7000" u="sng" dirty="0"/>
                <a:t>Vorteile</a:t>
              </a:r>
            </a:p>
            <a:p>
              <a:pPr marL="685800" indent="-685800">
                <a:buFont typeface="Arial" panose="020B0604020202020204" pitchFamily="34" charset="0"/>
                <a:buChar char="•"/>
              </a:pPr>
              <a:r>
                <a:rPr lang="de-DE" sz="5600" dirty="0"/>
                <a:t>Praktische Anwendung </a:t>
              </a:r>
            </a:p>
            <a:p>
              <a:pPr marL="685800" indent="-685800">
                <a:buFont typeface="Arial" panose="020B0604020202020204" pitchFamily="34" charset="0"/>
                <a:buChar char="•"/>
              </a:pPr>
              <a:r>
                <a:rPr lang="de-DE" sz="5600" dirty="0"/>
                <a:t>Programmieren mit Elektronik kombiniert</a:t>
              </a:r>
            </a:p>
            <a:p>
              <a:pPr marL="685800" indent="-685800">
                <a:buFont typeface="Arial" panose="020B0604020202020204" pitchFamily="34" charset="0"/>
                <a:buChar char="•"/>
              </a:pPr>
              <a:r>
                <a:rPr lang="de-DE" sz="5600" dirty="0"/>
                <a:t>C++ braucht wenig Leistung -&gt; läuft auch auf dem Arduino</a:t>
              </a:r>
            </a:p>
          </p:txBody>
        </p:sp>
        <p:sp>
          <p:nvSpPr>
            <p:cNvPr id="27" name="Textfeld 26">
              <a:extLst>
                <a:ext uri="{FF2B5EF4-FFF2-40B4-BE49-F238E27FC236}">
                  <a16:creationId xmlns:a16="http://schemas.microsoft.com/office/drawing/2014/main" id="{1BB9DA80-92F7-952C-6563-B2972E7EEDEB}"/>
                </a:ext>
              </a:extLst>
            </p:cNvPr>
            <p:cNvSpPr txBox="1"/>
            <p:nvPr/>
          </p:nvSpPr>
          <p:spPr>
            <a:xfrm>
              <a:off x="15820153" y="17909664"/>
              <a:ext cx="13123544" cy="4528397"/>
            </a:xfrm>
            <a:prstGeom prst="rect">
              <a:avLst/>
            </a:prstGeom>
            <a:noFill/>
            <a:ln>
              <a:noFill/>
            </a:ln>
          </p:spPr>
          <p:txBody>
            <a:bodyPr wrap="square" rtlCol="0">
              <a:spAutoFit/>
            </a:bodyPr>
            <a:lstStyle/>
            <a:p>
              <a:r>
                <a:rPr lang="de-DE" sz="6400" u="sng" dirty="0"/>
                <a:t>Nachteile</a:t>
              </a:r>
            </a:p>
            <a:p>
              <a:pPr marL="857250" indent="-857250">
                <a:buFont typeface="Arial" panose="020B0604020202020204" pitchFamily="34" charset="0"/>
                <a:buChar char="•"/>
              </a:pPr>
              <a:r>
                <a:rPr lang="de-DE" sz="5600" dirty="0"/>
                <a:t>Wird in C++ programmiert, einer vor allem für Anfänger schwierigen Programmiersprache</a:t>
              </a:r>
            </a:p>
            <a:p>
              <a:pPr marL="857250" indent="-857250">
                <a:buFont typeface="Arial" panose="020B0604020202020204" pitchFamily="34" charset="0"/>
                <a:buChar char="•"/>
              </a:pPr>
              <a:r>
                <a:rPr lang="de-DE" sz="5600" dirty="0"/>
                <a:t>Große Zeitverzögerung beim Ausführen durch Kompilieren und Hochladen</a:t>
              </a:r>
            </a:p>
          </p:txBody>
        </p:sp>
      </p:grpSp>
      <p:grpSp>
        <p:nvGrpSpPr>
          <p:cNvPr id="33" name="Gruppieren 32">
            <a:extLst>
              <a:ext uri="{FF2B5EF4-FFF2-40B4-BE49-F238E27FC236}">
                <a16:creationId xmlns:a16="http://schemas.microsoft.com/office/drawing/2014/main" id="{0CAAEC03-7B55-DBC7-211B-678135C9C0A3}"/>
              </a:ext>
            </a:extLst>
          </p:cNvPr>
          <p:cNvGrpSpPr/>
          <p:nvPr/>
        </p:nvGrpSpPr>
        <p:grpSpPr>
          <a:xfrm>
            <a:off x="760929" y="24638703"/>
            <a:ext cx="28814608" cy="16714932"/>
            <a:chOff x="1005840" y="11729316"/>
            <a:chExt cx="13733146" cy="18116383"/>
          </a:xfrm>
        </p:grpSpPr>
        <p:grpSp>
          <p:nvGrpSpPr>
            <p:cNvPr id="35" name="Gruppieren 34">
              <a:extLst>
                <a:ext uri="{FF2B5EF4-FFF2-40B4-BE49-F238E27FC236}">
                  <a16:creationId xmlns:a16="http://schemas.microsoft.com/office/drawing/2014/main" id="{D84FB5BC-9A28-72A5-43AE-3867700B35E7}"/>
                </a:ext>
              </a:extLst>
            </p:cNvPr>
            <p:cNvGrpSpPr/>
            <p:nvPr/>
          </p:nvGrpSpPr>
          <p:grpSpPr>
            <a:xfrm>
              <a:off x="1005840" y="11729316"/>
              <a:ext cx="13733146" cy="18116383"/>
              <a:chOff x="2243796" y="6627433"/>
              <a:chExt cx="22381029" cy="18116383"/>
            </a:xfrm>
          </p:grpSpPr>
          <p:grpSp>
            <p:nvGrpSpPr>
              <p:cNvPr id="38" name="Gruppieren 37">
                <a:extLst>
                  <a:ext uri="{FF2B5EF4-FFF2-40B4-BE49-F238E27FC236}">
                    <a16:creationId xmlns:a16="http://schemas.microsoft.com/office/drawing/2014/main" id="{A5D7C195-F06D-0B1C-117A-C3FA1EF1ACB6}"/>
                  </a:ext>
                </a:extLst>
              </p:cNvPr>
              <p:cNvGrpSpPr/>
              <p:nvPr/>
            </p:nvGrpSpPr>
            <p:grpSpPr>
              <a:xfrm>
                <a:off x="2243796" y="6627433"/>
                <a:ext cx="22381029" cy="12931518"/>
                <a:chOff x="1798319" y="7072910"/>
                <a:chExt cx="22381029" cy="12931518"/>
              </a:xfrm>
            </p:grpSpPr>
            <p:sp>
              <p:nvSpPr>
                <p:cNvPr id="40" name="Rechteck: abgerundete Ecken 39">
                  <a:extLst>
                    <a:ext uri="{FF2B5EF4-FFF2-40B4-BE49-F238E27FC236}">
                      <a16:creationId xmlns:a16="http://schemas.microsoft.com/office/drawing/2014/main" id="{7336ABB6-E2BA-534E-7563-F1B83F629FF8}"/>
                    </a:ext>
                  </a:extLst>
                </p:cNvPr>
                <p:cNvSpPr/>
                <p:nvPr/>
              </p:nvSpPr>
              <p:spPr>
                <a:xfrm>
                  <a:off x="1798319" y="7197634"/>
                  <a:ext cx="22381029" cy="12806794"/>
                </a:xfrm>
                <a:prstGeom prst="roundRect">
                  <a:avLst>
                    <a:gd name="adj" fmla="val 7469"/>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0" dirty="0">
                    <a:solidFill>
                      <a:schemeClr val="tx1"/>
                    </a:solidFill>
                  </a:endParaRPr>
                </a:p>
              </p:txBody>
            </p:sp>
            <p:sp>
              <p:nvSpPr>
                <p:cNvPr id="41" name="Textfeld 40">
                  <a:extLst>
                    <a:ext uri="{FF2B5EF4-FFF2-40B4-BE49-F238E27FC236}">
                      <a16:creationId xmlns:a16="http://schemas.microsoft.com/office/drawing/2014/main" id="{D19A85B8-88B8-BEB7-2C08-190953DB46F2}"/>
                    </a:ext>
                  </a:extLst>
                </p:cNvPr>
                <p:cNvSpPr txBox="1"/>
                <p:nvPr/>
              </p:nvSpPr>
              <p:spPr>
                <a:xfrm>
                  <a:off x="8823469" y="7072910"/>
                  <a:ext cx="8382000" cy="2016028"/>
                </a:xfrm>
                <a:prstGeom prst="rect">
                  <a:avLst/>
                </a:prstGeom>
                <a:noFill/>
                <a:ln>
                  <a:noFill/>
                </a:ln>
              </p:spPr>
              <p:txBody>
                <a:bodyPr wrap="square" rtlCol="0">
                  <a:spAutoFit/>
                </a:bodyPr>
                <a:lstStyle/>
                <a:p>
                  <a:pPr algn="ctr"/>
                  <a:r>
                    <a:rPr lang="de-DE" sz="10000" b="1" dirty="0">
                      <a:latin typeface="+mj-lt"/>
                    </a:rPr>
                    <a:t>Pyduino</a:t>
                  </a:r>
                </a:p>
              </p:txBody>
            </p:sp>
          </p:grpSp>
          <p:sp>
            <p:nvSpPr>
              <p:cNvPr id="39" name="Textfeld 38">
                <a:extLst>
                  <a:ext uri="{FF2B5EF4-FFF2-40B4-BE49-F238E27FC236}">
                    <a16:creationId xmlns:a16="http://schemas.microsoft.com/office/drawing/2014/main" id="{22438E6C-9AE0-E37F-B822-43B865774C58}"/>
                  </a:ext>
                </a:extLst>
              </p:cNvPr>
              <p:cNvSpPr txBox="1"/>
              <p:nvPr/>
            </p:nvSpPr>
            <p:spPr>
              <a:xfrm>
                <a:off x="2845156" y="8654333"/>
                <a:ext cx="21172385" cy="16089483"/>
              </a:xfrm>
              <a:prstGeom prst="rect">
                <a:avLst/>
              </a:prstGeom>
              <a:noFill/>
              <a:ln>
                <a:noFill/>
              </a:ln>
            </p:spPr>
            <p:txBody>
              <a:bodyPr wrap="square" rtlCol="0">
                <a:spAutoFit/>
              </a:bodyPr>
              <a:lstStyle/>
              <a:p>
                <a:pPr marL="685800" indent="-685800">
                  <a:buFont typeface="Arial" panose="020B0604020202020204" pitchFamily="34" charset="0"/>
                  <a:buChar char="•"/>
                </a:pPr>
                <a:r>
                  <a:rPr lang="de-DE" sz="5600" dirty="0"/>
                  <a:t>Syntax an Python inspiriert -&gt; intuitiv und einfach zu lernen</a:t>
                </a:r>
              </a:p>
              <a:p>
                <a:pPr marL="685800" indent="-685800">
                  <a:buFont typeface="Arial" panose="020B0604020202020204" pitchFamily="34" charset="0"/>
                  <a:buChar char="•"/>
                </a:pPr>
                <a:r>
                  <a:rPr lang="de-DE" sz="5600" dirty="0"/>
                  <a:t>Wird in C++ übersetzt -&gt; braucht wenig Leistung</a:t>
                </a:r>
              </a:p>
              <a:p>
                <a:pPr marL="685800" indent="-685800">
                  <a:buFont typeface="Arial" panose="020B0604020202020204" pitchFamily="34" charset="0"/>
                  <a:buChar char="•"/>
                </a:pPr>
                <a:r>
                  <a:rPr lang="de-DE" sz="5600" dirty="0"/>
                  <a:t>Läuft auf dem Arduino -&gt;  Praktische Anwendung mit Elektronik</a:t>
                </a:r>
              </a:p>
              <a:p>
                <a:pPr marL="685800" indent="-685800">
                  <a:buFont typeface="Arial" panose="020B0604020202020204" pitchFamily="34" charset="0"/>
                  <a:buChar char="•"/>
                </a:pPr>
                <a:r>
                  <a:rPr lang="de-DE" sz="5600" dirty="0"/>
                  <a:t>Läuft auch auf dem PC -&gt; Geringere Zeitverzögerung beim Ausführen, da das Hochladen auf den Arduino entfällt</a:t>
                </a:r>
              </a:p>
              <a:p>
                <a:pPr marL="685800" indent="-685800">
                  <a:buFont typeface="Arial" panose="020B0604020202020204" pitchFamily="34" charset="0"/>
                  <a:buChar char="•"/>
                </a:pPr>
                <a:r>
                  <a:rPr lang="de-DE" sz="5600" dirty="0"/>
                  <a:t>Programme können auf dem Arduino und auf dem PC parallel mit einer Verbindung über den Seriellen Port ausgeführt werden -&gt; Der Arduino kann die Rechenleistung des PCs nutzen und der PC kann die Sensoren und Aktoren am Arduino steuern</a:t>
                </a:r>
              </a:p>
              <a:p>
                <a:pPr marL="685800" indent="-685800">
                  <a:buFont typeface="Arial" panose="020B0604020202020204" pitchFamily="34" charset="0"/>
                  <a:buChar char="•"/>
                </a:pPr>
                <a:r>
                  <a:rPr lang="de-DE" sz="5600" dirty="0"/>
                  <a:t>Programme müssen nicht jedes Mal auf den Arduino hochgeladen werden, da der Arduino als Empfänger verwendet werden kann, während das Programm auf dem PC läuft und nur die Befehle für die Sensoren und Aktoren an den Arduino gesendet werden müssen</a:t>
                </a:r>
              </a:p>
              <a:p>
                <a:pPr marL="685800" indent="-685800">
                  <a:buFont typeface="Arial" panose="020B0604020202020204" pitchFamily="34" charset="0"/>
                  <a:buChar char="•"/>
                </a:pPr>
                <a:endParaRPr lang="de-DE" sz="5600" dirty="0"/>
              </a:p>
              <a:p>
                <a:pPr marL="685800" indent="-685800">
                  <a:buFont typeface="Arial" panose="020B0604020202020204" pitchFamily="34" charset="0"/>
                  <a:buChar char="•"/>
                </a:pPr>
                <a:endParaRPr lang="de-DE" sz="5600" dirty="0"/>
              </a:p>
              <a:p>
                <a:pPr marL="685800" indent="-685800">
                  <a:buFont typeface="Arial" panose="020B0604020202020204" pitchFamily="34" charset="0"/>
                  <a:buChar char="•"/>
                </a:pPr>
                <a:endParaRPr lang="de-DE" sz="5600" dirty="0"/>
              </a:p>
              <a:p>
                <a:pPr marL="685800" indent="-685800">
                  <a:buFont typeface="Arial" panose="020B0604020202020204" pitchFamily="34" charset="0"/>
                  <a:buChar char="•"/>
                </a:pPr>
                <a:endParaRPr lang="de-DE" sz="5600" dirty="0"/>
              </a:p>
              <a:p>
                <a:pPr marL="685800" indent="-685800">
                  <a:buFont typeface="Arial" panose="020B0604020202020204" pitchFamily="34" charset="0"/>
                  <a:buChar char="•"/>
                </a:pPr>
                <a:endParaRPr lang="de-DE" sz="5600" dirty="0"/>
              </a:p>
              <a:p>
                <a:pPr marL="685800" indent="-685800">
                  <a:buFont typeface="Arial" panose="020B0604020202020204" pitchFamily="34" charset="0"/>
                  <a:buChar char="•"/>
                </a:pPr>
                <a:endParaRPr lang="de-DE" sz="5600" dirty="0"/>
              </a:p>
            </p:txBody>
          </p:sp>
        </p:grpSp>
        <p:cxnSp>
          <p:nvCxnSpPr>
            <p:cNvPr id="36" name="Gerader Verbinder 35">
              <a:extLst>
                <a:ext uri="{FF2B5EF4-FFF2-40B4-BE49-F238E27FC236}">
                  <a16:creationId xmlns:a16="http://schemas.microsoft.com/office/drawing/2014/main" id="{3DD32414-90BD-CDDC-A34A-C61797FBBBA3}"/>
                </a:ext>
              </a:extLst>
            </p:cNvPr>
            <p:cNvCxnSpPr>
              <a:cxnSpLocks/>
            </p:cNvCxnSpPr>
            <p:nvPr/>
          </p:nvCxnSpPr>
          <p:spPr>
            <a:xfrm>
              <a:off x="1005840" y="13530371"/>
              <a:ext cx="13733146"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 name="Grafik 2">
            <a:extLst>
              <a:ext uri="{FF2B5EF4-FFF2-40B4-BE49-F238E27FC236}">
                <a16:creationId xmlns:a16="http://schemas.microsoft.com/office/drawing/2014/main" id="{B56D13B2-82EC-9FDB-4835-7A045AAAA6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654" y="622933"/>
            <a:ext cx="5173025" cy="3778176"/>
          </a:xfrm>
          <a:prstGeom prst="rect">
            <a:avLst/>
          </a:prstGeom>
        </p:spPr>
      </p:pic>
      <p:cxnSp>
        <p:nvCxnSpPr>
          <p:cNvPr id="32" name="Gerader Verbinder 31">
            <a:extLst>
              <a:ext uri="{FF2B5EF4-FFF2-40B4-BE49-F238E27FC236}">
                <a16:creationId xmlns:a16="http://schemas.microsoft.com/office/drawing/2014/main" id="{DBE15ACE-8D86-26E2-9FAB-89C3FA6F99EC}"/>
              </a:ext>
            </a:extLst>
          </p:cNvPr>
          <p:cNvCxnSpPr>
            <a:cxnSpLocks/>
          </p:cNvCxnSpPr>
          <p:nvPr/>
        </p:nvCxnSpPr>
        <p:spPr>
          <a:xfrm>
            <a:off x="22699335" y="9605109"/>
            <a:ext cx="0" cy="1313250"/>
          </a:xfrm>
          <a:prstGeom prst="line">
            <a:avLst/>
          </a:prstGeom>
          <a:ln w="254000">
            <a:gradFill flip="none" rotWithShape="1">
              <a:gsLst>
                <a:gs pos="0">
                  <a:srgbClr val="29BAC1"/>
                </a:gs>
                <a:gs pos="100000">
                  <a:srgbClr val="3F3F3F"/>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0B6DD11D-01EE-BD92-4E97-B8FF33DABA71}"/>
              </a:ext>
            </a:extLst>
          </p:cNvPr>
          <p:cNvCxnSpPr>
            <a:cxnSpLocks/>
          </p:cNvCxnSpPr>
          <p:nvPr/>
        </p:nvCxnSpPr>
        <p:spPr>
          <a:xfrm>
            <a:off x="7619446" y="9743420"/>
            <a:ext cx="1" cy="1074386"/>
          </a:xfrm>
          <a:prstGeom prst="line">
            <a:avLst/>
          </a:prstGeom>
          <a:ln w="254000">
            <a:gradFill flip="none" rotWithShape="1">
              <a:gsLst>
                <a:gs pos="0">
                  <a:srgbClr val="29BAC1"/>
                </a:gs>
                <a:gs pos="100000">
                  <a:srgbClr val="3F3F3F"/>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47" name="Gerader Verbinder 46">
            <a:extLst>
              <a:ext uri="{FF2B5EF4-FFF2-40B4-BE49-F238E27FC236}">
                <a16:creationId xmlns:a16="http://schemas.microsoft.com/office/drawing/2014/main" id="{B1AF2C6E-9CB5-BB48-07C7-9A4AB7A18535}"/>
              </a:ext>
            </a:extLst>
          </p:cNvPr>
          <p:cNvCxnSpPr>
            <a:cxnSpLocks/>
          </p:cNvCxnSpPr>
          <p:nvPr/>
        </p:nvCxnSpPr>
        <p:spPr>
          <a:xfrm>
            <a:off x="7923473" y="23586139"/>
            <a:ext cx="0" cy="116764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A0179B8A-5C40-93E1-5944-EBEF90BBD59D}"/>
              </a:ext>
            </a:extLst>
          </p:cNvPr>
          <p:cNvCxnSpPr>
            <a:cxnSpLocks/>
          </p:cNvCxnSpPr>
          <p:nvPr/>
        </p:nvCxnSpPr>
        <p:spPr>
          <a:xfrm>
            <a:off x="22756602" y="23624400"/>
            <a:ext cx="0" cy="1129379"/>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Grafik 17">
            <a:extLst>
              <a:ext uri="{FF2B5EF4-FFF2-40B4-BE49-F238E27FC236}">
                <a16:creationId xmlns:a16="http://schemas.microsoft.com/office/drawing/2014/main" id="{18BEEC86-EF16-4554-E0FE-D72E63B52F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2726" y="11084246"/>
            <a:ext cx="1058245" cy="1282483"/>
          </a:xfrm>
          <a:prstGeom prst="rect">
            <a:avLst/>
          </a:prstGeom>
        </p:spPr>
      </p:pic>
      <p:pic>
        <p:nvPicPr>
          <p:cNvPr id="31" name="Grafik 30">
            <a:extLst>
              <a:ext uri="{FF2B5EF4-FFF2-40B4-BE49-F238E27FC236}">
                <a16:creationId xmlns:a16="http://schemas.microsoft.com/office/drawing/2014/main" id="{9E93CACD-0965-90DF-8A4A-D24D0F0B0BDA}"/>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28471"/>
          <a:stretch/>
        </p:blipFill>
        <p:spPr>
          <a:xfrm>
            <a:off x="18413199" y="11192139"/>
            <a:ext cx="2049242" cy="997560"/>
          </a:xfrm>
          <a:prstGeom prst="rect">
            <a:avLst/>
          </a:prstGeom>
        </p:spPr>
      </p:pic>
      <p:sp>
        <p:nvSpPr>
          <p:cNvPr id="45" name="Textfeld 44">
            <a:extLst>
              <a:ext uri="{FF2B5EF4-FFF2-40B4-BE49-F238E27FC236}">
                <a16:creationId xmlns:a16="http://schemas.microsoft.com/office/drawing/2014/main" id="{7F8DE4D9-DEB9-257A-3772-8F2052996CDE}"/>
              </a:ext>
            </a:extLst>
          </p:cNvPr>
          <p:cNvSpPr txBox="1"/>
          <p:nvPr/>
        </p:nvSpPr>
        <p:spPr>
          <a:xfrm>
            <a:off x="12310229" y="3351153"/>
            <a:ext cx="5919950" cy="1169551"/>
          </a:xfrm>
          <a:prstGeom prst="rect">
            <a:avLst/>
          </a:prstGeom>
          <a:noFill/>
        </p:spPr>
        <p:txBody>
          <a:bodyPr wrap="square">
            <a:spAutoFit/>
          </a:bodyPr>
          <a:lstStyle/>
          <a:p>
            <a:pPr algn="ctr"/>
            <a:r>
              <a:rPr lang="de-DE" sz="7000" b="1" dirty="0">
                <a:solidFill>
                  <a:srgbClr val="295C87"/>
                </a:solidFill>
                <a:latin typeface="+mj-lt"/>
              </a:rPr>
              <a:t>Christian Krause</a:t>
            </a:r>
          </a:p>
        </p:txBody>
      </p:sp>
      <p:sp>
        <p:nvSpPr>
          <p:cNvPr id="51" name="Textfeld 50">
            <a:extLst>
              <a:ext uri="{FF2B5EF4-FFF2-40B4-BE49-F238E27FC236}">
                <a16:creationId xmlns:a16="http://schemas.microsoft.com/office/drawing/2014/main" id="{9D1C2904-0D8D-29E8-28E8-368E47DE3821}"/>
              </a:ext>
            </a:extLst>
          </p:cNvPr>
          <p:cNvSpPr txBox="1"/>
          <p:nvPr/>
        </p:nvSpPr>
        <p:spPr>
          <a:xfrm>
            <a:off x="10683454" y="311016"/>
            <a:ext cx="9173500" cy="3170099"/>
          </a:xfrm>
          <a:prstGeom prst="rect">
            <a:avLst/>
          </a:prstGeom>
          <a:noFill/>
        </p:spPr>
        <p:txBody>
          <a:bodyPr wrap="square">
            <a:spAutoFit/>
          </a:bodyPr>
          <a:lstStyle/>
          <a:p>
            <a:pPr algn="ctr"/>
            <a:r>
              <a:rPr lang="de-DE" sz="20000" b="1" dirty="0">
                <a:solidFill>
                  <a:srgbClr val="29BAC1"/>
                </a:solidFill>
                <a:latin typeface="+mj-lt"/>
              </a:rPr>
              <a:t>Pyduino</a:t>
            </a:r>
          </a:p>
        </p:txBody>
      </p:sp>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42A13806E615AE4C8FDD97C2FF3FCA9F" ma:contentTypeVersion="2" ma:contentTypeDescription="Ein neues Dokument erstellen." ma:contentTypeScope="" ma:versionID="d6c402284b7c01346d07bce8fceac284">
  <xsd:schema xmlns:xsd="http://www.w3.org/2001/XMLSchema" xmlns:xs="http://www.w3.org/2001/XMLSchema" xmlns:p="http://schemas.microsoft.com/office/2006/metadata/properties" xmlns:ns3="d5861e3d-a46e-413c-8727-bdcd0a45440e" targetNamespace="http://schemas.microsoft.com/office/2006/metadata/properties" ma:root="true" ma:fieldsID="13480f97ec9c649b686fbe6c6751181b" ns3:_="">
    <xsd:import namespace="d5861e3d-a46e-413c-8727-bdcd0a45440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861e3d-a46e-413c-8727-bdcd0a4544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D5BB17-73AC-4C0B-890E-22B571D821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861e3d-a46e-413c-8727-bdcd0a4544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3E5AA31-9AFD-454B-8F9E-4C03134C694D}">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d5861e3d-a46e-413c-8727-bdcd0a45440e"/>
    <ds:schemaRef ds:uri="http://schemas.microsoft.com/office/2006/metadata/properties"/>
    <ds:schemaRef ds:uri="http://purl.org/dc/dcmitype/"/>
    <ds:schemaRef ds:uri="http://purl.org/dc/terms/"/>
  </ds:schemaRefs>
</ds:datastoreItem>
</file>

<file path=customXml/itemProps3.xml><?xml version="1.0" encoding="utf-8"?>
<ds:datastoreItem xmlns:ds="http://schemas.openxmlformats.org/officeDocument/2006/customXml" ds:itemID="{79C9F126-9A22-4E80-869E-8FE3436BF8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235</Words>
  <Application>Microsoft Office PowerPoint</Application>
  <PresentationFormat>Benutzerdefiniert</PresentationFormat>
  <Paragraphs>40</Paragraphs>
  <Slides>1</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 Theme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Christian</dc:creator>
  <cp:lastModifiedBy>Christian Krause</cp:lastModifiedBy>
  <cp:revision>17</cp:revision>
  <dcterms:created xsi:type="dcterms:W3CDTF">2023-02-14T17:33:28Z</dcterms:created>
  <dcterms:modified xsi:type="dcterms:W3CDTF">2023-03-20T16:12:56Z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0x01010042A13806E615AE4C8FDD97C2FF3FCA9F</vt:lpwstr>
  </property>
</Properties>
</file>