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4" r:id="rId9"/>
    <p:sldId id="260" r:id="rId10"/>
    <p:sldId id="263" r:id="rId11"/>
    <p:sldId id="261" r:id="rId12"/>
    <p:sldId id="262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100" d="100"/>
          <a:sy n="100" d="100"/>
        </p:scale>
        <p:origin x="595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Print-Befehl</a:t>
            </a:r>
            <a:endParaRPr lang="de-DE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Funktions-aufruf</a:t>
            </a:r>
            <a:endParaRPr lang="de-DE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ResponseStartCharacter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Response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Respose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ResponseEndCharacter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Antwort</a:t>
            </a:r>
            <a:endParaRPr lang="de-DE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Anwort</a:t>
            </a:r>
            <a:r>
              <a:rPr lang="de-DE" dirty="0">
                <a:solidFill>
                  <a:schemeClr val="tx1"/>
                </a:solidFill>
              </a:rPr>
              <a:t> auf den Funktionsaufruf</a:t>
            </a:r>
            <a:endParaRPr lang="de-DE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Funktionsaufruf direkt auf dem PC: </a:t>
            </a:r>
            <a:r>
              <a:rPr lang="de-DE" b="1" dirty="0">
                <a:solidFill>
                  <a:schemeClr val="bg1"/>
                </a:solidFill>
              </a:rPr>
              <a:t>444 </a:t>
            </a:r>
            <a:r>
              <a:rPr lang="de-DE" b="1" dirty="0" err="1">
                <a:solidFill>
                  <a:schemeClr val="bg1"/>
                </a:solidFill>
              </a:rPr>
              <a:t>ms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Funktionsaufruf vom Arduino auf den PC: </a:t>
            </a:r>
            <a:r>
              <a:rPr lang="de-DE" b="1" dirty="0">
                <a:solidFill>
                  <a:schemeClr val="bg1"/>
                </a:solidFill>
              </a:rPr>
              <a:t>447 </a:t>
            </a:r>
            <a:r>
              <a:rPr lang="de-DE" b="1" dirty="0" err="1">
                <a:solidFill>
                  <a:schemeClr val="bg1"/>
                </a:solidFill>
              </a:rPr>
              <a:t>ms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Funktionsaufruf auf dem Arduino: </a:t>
            </a:r>
            <a:r>
              <a:rPr lang="de-DE" b="1" dirty="0">
                <a:solidFill>
                  <a:schemeClr val="bg1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6E18D25-EF4F-8D52-8AC5-4FBE3007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69" y="2049660"/>
            <a:ext cx="5776461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2DAEE0F-4FB3-7EE7-5D66-ACF3A35CC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663" y="0"/>
            <a:ext cx="10188673" cy="6795387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256BA7-4E53-0FEE-8477-AF8F9C570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18477" y="1456943"/>
            <a:ext cx="11943194" cy="116433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F59B1E-7B70-7B33-6B96-07DC9F1BF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r="6395"/>
          <a:stretch/>
        </p:blipFill>
        <p:spPr bwMode="auto">
          <a:xfrm>
            <a:off x="130329" y="2628646"/>
            <a:ext cx="1973694" cy="18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F8C8C3-3849-1E40-865F-EF29BFCA9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" r="6527"/>
          <a:stretch/>
        </p:blipFill>
        <p:spPr bwMode="auto">
          <a:xfrm>
            <a:off x="2104023" y="2621280"/>
            <a:ext cx="1973694" cy="18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A61A26-545F-7C18-03C8-F41F8655E2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4" r="6238"/>
          <a:stretch/>
        </p:blipFill>
        <p:spPr bwMode="auto">
          <a:xfrm>
            <a:off x="4077717" y="2633244"/>
            <a:ext cx="1973694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1A34608-D69A-6AE7-DE8F-E3E2D4128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r="5877"/>
          <a:stretch/>
        </p:blipFill>
        <p:spPr bwMode="auto">
          <a:xfrm>
            <a:off x="6051411" y="2633243"/>
            <a:ext cx="1973694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D3346EE-4F42-7A17-B01C-91AEC66B7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625" r="6203" b="5070"/>
          <a:stretch/>
        </p:blipFill>
        <p:spPr bwMode="auto">
          <a:xfrm>
            <a:off x="8025105" y="2628647"/>
            <a:ext cx="1973695" cy="186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72A92D5-0FA3-3ABC-BD57-BB375B55A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" r="6178"/>
          <a:stretch/>
        </p:blipFill>
        <p:spPr bwMode="auto">
          <a:xfrm>
            <a:off x="9998798" y="2633241"/>
            <a:ext cx="1973695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AD5A8A8A-10D9-B1FF-4313-AFECD6E9A891}"/>
              </a:ext>
            </a:extLst>
          </p:cNvPr>
          <p:cNvSpPr/>
          <p:nvPr/>
        </p:nvSpPr>
        <p:spPr>
          <a:xfrm rot="5400000">
            <a:off x="6796993" y="1972052"/>
            <a:ext cx="533400" cy="5870211"/>
          </a:xfrm>
          <a:prstGeom prst="leftBrace">
            <a:avLst>
              <a:gd name="adj1" fmla="val 65476"/>
              <a:gd name="adj2" fmla="val 5125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64515C-73A5-1A7F-1555-2B46FF0E1159}"/>
              </a:ext>
            </a:extLst>
          </p:cNvPr>
          <p:cNvSpPr txBox="1"/>
          <p:nvPr/>
        </p:nvSpPr>
        <p:spPr>
          <a:xfrm>
            <a:off x="6668605" y="43117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inside</a:t>
            </a:r>
            <a:endParaRPr lang="de-DE" dirty="0"/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FF77E0ED-2980-8C4F-6061-FD51724BE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6338" r="6395" b="10089"/>
          <a:stretch/>
        </p:blipFill>
        <p:spPr bwMode="auto">
          <a:xfrm>
            <a:off x="4128587" y="5208575"/>
            <a:ext cx="1973694" cy="155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B943346A-AB24-880C-C80D-9B530A612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" t="5633" r="6193" b="9379"/>
          <a:stretch/>
        </p:blipFill>
        <p:spPr bwMode="auto">
          <a:xfrm>
            <a:off x="6051410" y="5012267"/>
            <a:ext cx="1973694" cy="17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65D8F021-FDA9-24B0-625A-AE97EA838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" t="7946" r="6212" b="9983"/>
          <a:stretch/>
        </p:blipFill>
        <p:spPr bwMode="auto">
          <a:xfrm>
            <a:off x="8025105" y="5222606"/>
            <a:ext cx="1973694" cy="152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9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79417BF2-6664-4AAD-182D-354B8BEF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932" y="2926"/>
            <a:ext cx="10426136" cy="6855074"/>
          </a:xfrm>
        </p:spPr>
      </p:pic>
    </p:spTree>
    <p:extLst>
      <p:ext uri="{BB962C8B-B14F-4D97-AF65-F5344CB8AC3E}">
        <p14:creationId xmlns:p14="http://schemas.microsoft.com/office/powerpoint/2010/main" val="873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545019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Datatype</a:t>
            </a:r>
            <a:r>
              <a:rPr lang="de-DE" sz="2000" dirty="0">
                <a:solidFill>
                  <a:schemeClr val="tx1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545016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533295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545016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Brackets.ROUND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 err="1">
                <a:solidFill>
                  <a:schemeClr val="tx1"/>
                </a:solidFill>
              </a:rPr>
              <a:t>Word.VALUE</a:t>
            </a:r>
            <a:r>
              <a:rPr lang="de-DE" sz="2000" dirty="0">
                <a:solidFill>
                  <a:schemeClr val="tx1"/>
                </a:solidFill>
              </a:rPr>
              <a:t>(2), </a:t>
            </a:r>
            <a:r>
              <a:rPr lang="de-DE" sz="2000" dirty="0" err="1">
                <a:solidFill>
                  <a:schemeClr val="tx1"/>
                </a:solidFill>
              </a:rPr>
              <a:t>MathOperator.PLUS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Word.VALUE</a:t>
            </a:r>
            <a:r>
              <a:rPr lang="de-DE" sz="2000" dirty="0">
                <a:solidFill>
                  <a:schemeClr val="tx1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545016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MathOperator</a:t>
            </a:r>
            <a:r>
              <a:rPr lang="de-DE" sz="2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545016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Word. VALUE(4)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Breitbild</PresentationFormat>
  <Paragraphs>88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Tokenizer</vt:lpstr>
      <vt:lpstr>Tokenizer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8</cp:revision>
  <dcterms:created xsi:type="dcterms:W3CDTF">2023-02-25T08:29:29Z</dcterms:created>
  <dcterms:modified xsi:type="dcterms:W3CDTF">2023-02-26T19:26:22Z</dcterms:modified>
</cp:coreProperties>
</file>