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6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9F9"/>
    <a:srgbClr val="F097F9"/>
    <a:srgbClr val="A19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4D46-148B-4A1E-ACAA-E0CB93D41FCB}" v="37" dt="2024-02-16T17:15:2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" d="100"/>
          <a:sy n="13" d="100"/>
        </p:scale>
        <p:origin x="266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&amp; Franco Cimino" userId="0ed19beee3493adf" providerId="LiveId" clId="{25F7B558-86C3-4966-A6D5-74A27E5F0359}"/>
    <pc:docChg chg="undo custSel modSld">
      <pc:chgData name="Alice &amp; Franco Cimino" userId="0ed19beee3493adf" providerId="LiveId" clId="{25F7B558-86C3-4966-A6D5-74A27E5F0359}" dt="2024-01-20T13:37:25.348" v="281" actId="171"/>
      <pc:docMkLst>
        <pc:docMk/>
      </pc:docMkLst>
      <pc:sldChg chg="addSp delSp modSp mod setBg">
        <pc:chgData name="Alice &amp; Franco Cimino" userId="0ed19beee3493adf" providerId="LiveId" clId="{25F7B558-86C3-4966-A6D5-74A27E5F0359}" dt="2024-01-20T13:37:25.348" v="281" actId="171"/>
        <pc:sldMkLst>
          <pc:docMk/>
          <pc:sldMk cId="2157429679" sldId="275"/>
        </pc:sldMkLst>
        <pc:spChg chg="del">
          <ac:chgData name="Alice &amp; Franco Cimino" userId="0ed19beee3493adf" providerId="LiveId" clId="{25F7B558-86C3-4966-A6D5-74A27E5F0359}" dt="2024-01-20T13:32:01.989" v="249" actId="478"/>
          <ac:spMkLst>
            <pc:docMk/>
            <pc:sldMk cId="2157429679" sldId="275"/>
            <ac:spMk id="2" creationId="{3BF2447A-F490-3FDA-2E62-63F3D34480F4}"/>
          </ac:spMkLst>
        </pc:spChg>
        <pc:spChg chg="mod">
          <ac:chgData name="Alice &amp; Franco Cimino" userId="0ed19beee3493adf" providerId="LiveId" clId="{25F7B558-86C3-4966-A6D5-74A27E5F0359}" dt="2024-01-20T13:27:52.936" v="81" actId="1076"/>
          <ac:spMkLst>
            <pc:docMk/>
            <pc:sldMk cId="2157429679" sldId="275"/>
            <ac:spMk id="3" creationId="{8542507D-7EF8-0493-791C-69C7F21145D5}"/>
          </ac:spMkLst>
        </pc:spChg>
        <pc:spChg chg="del">
          <ac:chgData name="Alice &amp; Franco Cimino" userId="0ed19beee3493adf" providerId="LiveId" clId="{25F7B558-86C3-4966-A6D5-74A27E5F0359}" dt="2024-01-20T13:33:59.524" v="277" actId="478"/>
          <ac:spMkLst>
            <pc:docMk/>
            <pc:sldMk cId="2157429679" sldId="275"/>
            <ac:spMk id="4" creationId="{E048EBA0-D9C0-AF98-E5C0-4BEC3CBE872E}"/>
          </ac:spMkLst>
        </pc:spChg>
        <pc:spChg chg="del">
          <ac:chgData name="Alice &amp; Franco Cimino" userId="0ed19beee3493adf" providerId="LiveId" clId="{25F7B558-86C3-4966-A6D5-74A27E5F0359}" dt="2024-01-20T13:32:09.683" v="251" actId="478"/>
          <ac:spMkLst>
            <pc:docMk/>
            <pc:sldMk cId="2157429679" sldId="275"/>
            <ac:spMk id="7" creationId="{AA42FD30-BECA-78BB-36E5-2F980BCFAEC3}"/>
          </ac:spMkLst>
        </pc:spChg>
        <pc:spChg chg="mod">
          <ac:chgData name="Alice &amp; Franco Cimino" userId="0ed19beee3493adf" providerId="LiveId" clId="{25F7B558-86C3-4966-A6D5-74A27E5F0359}" dt="2024-01-20T13:31:49.575" v="247" actId="122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25F7B558-86C3-4966-A6D5-74A27E5F0359}" dt="2024-01-20T13:33:52.363" v="275" actId="478"/>
          <ac:spMkLst>
            <pc:docMk/>
            <pc:sldMk cId="2157429679" sldId="275"/>
            <ac:spMk id="10" creationId="{F4F9F692-25AE-47B9-29E3-E1E0FE1B6436}"/>
          </ac:spMkLst>
        </pc:spChg>
        <pc:spChg chg="del">
          <ac:chgData name="Alice &amp; Franco Cimino" userId="0ed19beee3493adf" providerId="LiveId" clId="{25F7B558-86C3-4966-A6D5-74A27E5F0359}" dt="2024-01-20T13:31:58.133" v="248" actId="478"/>
          <ac:spMkLst>
            <pc:docMk/>
            <pc:sldMk cId="2157429679" sldId="275"/>
            <ac:spMk id="11" creationId="{9C41C929-A08C-77FF-35A1-0FF90E9BEEB8}"/>
          </ac:spMkLst>
        </pc:spChg>
        <pc:spChg chg="del">
          <ac:chgData name="Alice &amp; Franco Cimino" userId="0ed19beee3493adf" providerId="LiveId" clId="{25F7B558-86C3-4966-A6D5-74A27E5F0359}" dt="2024-01-20T13:32:14.618" v="253" actId="478"/>
          <ac:spMkLst>
            <pc:docMk/>
            <pc:sldMk cId="2157429679" sldId="275"/>
            <ac:spMk id="15" creationId="{9AB78A44-D216-8421-A569-3E148CA6AEF4}"/>
          </ac:spMkLst>
        </pc:spChg>
        <pc:spChg chg="del">
          <ac:chgData name="Alice &amp; Franco Cimino" userId="0ed19beee3493adf" providerId="LiveId" clId="{25F7B558-86C3-4966-A6D5-74A27E5F0359}" dt="2024-01-20T13:32:34.198" v="259" actId="478"/>
          <ac:spMkLst>
            <pc:docMk/>
            <pc:sldMk cId="2157429679" sldId="275"/>
            <ac:spMk id="16" creationId="{6C15B6D3-E0B0-C1A4-9D91-644357EAD07C}"/>
          </ac:spMkLst>
        </pc:spChg>
        <pc:spChg chg="add del mod ord">
          <ac:chgData name="Alice &amp; Franco Cimino" userId="0ed19beee3493adf" providerId="LiveId" clId="{25F7B558-86C3-4966-A6D5-74A27E5F0359}" dt="2024-01-20T13:37:25.348" v="281" actId="171"/>
          <ac:spMkLst>
            <pc:docMk/>
            <pc:sldMk cId="2157429679" sldId="275"/>
            <ac:spMk id="17" creationId="{51008262-C65A-FEE5-2FAD-7CC3E9F4341A}"/>
          </ac:spMkLst>
        </pc:spChg>
        <pc:spChg chg="del mod">
          <ac:chgData name="Alice &amp; Franco Cimino" userId="0ed19beee3493adf" providerId="LiveId" clId="{25F7B558-86C3-4966-A6D5-74A27E5F0359}" dt="2024-01-20T13:32:42.972" v="262" actId="478"/>
          <ac:spMkLst>
            <pc:docMk/>
            <pc:sldMk cId="2157429679" sldId="275"/>
            <ac:spMk id="18" creationId="{91546D6A-7F4D-57B1-F4D5-6E72CB6EE522}"/>
          </ac:spMkLst>
        </pc:spChg>
        <pc:spChg chg="del mod">
          <ac:chgData name="Alice &amp; Franco Cimino" userId="0ed19beee3493adf" providerId="LiveId" clId="{25F7B558-86C3-4966-A6D5-74A27E5F0359}" dt="2024-01-20T13:34:48.479" v="279" actId="478"/>
          <ac:spMkLst>
            <pc:docMk/>
            <pc:sldMk cId="2157429679" sldId="275"/>
            <ac:spMk id="19" creationId="{5036B973-E5CE-C8CB-8BEC-6EF019B0F6B0}"/>
          </ac:spMkLst>
        </pc:spChg>
        <pc:spChg chg="del mod">
          <ac:chgData name="Alice &amp; Franco Cimino" userId="0ed19beee3493adf" providerId="LiveId" clId="{25F7B558-86C3-4966-A6D5-74A27E5F0359}" dt="2024-01-20T13:33:12.597" v="269" actId="478"/>
          <ac:spMkLst>
            <pc:docMk/>
            <pc:sldMk cId="2157429679" sldId="275"/>
            <ac:spMk id="22" creationId="{9BC832E3-5FCF-6187-74AE-3C3D4D79602B}"/>
          </ac:spMkLst>
        </pc:spChg>
        <pc:spChg chg="mod">
          <ac:chgData name="Alice &amp; Franco Cimino" userId="0ed19beee3493adf" providerId="LiveId" clId="{25F7B558-86C3-4966-A6D5-74A27E5F0359}" dt="2024-01-20T13:28:08.179" v="131" actId="20577"/>
          <ac:spMkLst>
            <pc:docMk/>
            <pc:sldMk cId="2157429679" sldId="275"/>
            <ac:spMk id="29" creationId="{D4A0BD73-400D-16DC-FBF2-CA1356D0E6F7}"/>
          </ac:spMkLst>
        </pc:spChg>
        <pc:spChg chg="del">
          <ac:chgData name="Alice &amp; Franco Cimino" userId="0ed19beee3493adf" providerId="LiveId" clId="{25F7B558-86C3-4966-A6D5-74A27E5F0359}" dt="2024-01-20T13:32:25.467" v="257" actId="478"/>
          <ac:spMkLst>
            <pc:docMk/>
            <pc:sldMk cId="2157429679" sldId="275"/>
            <ac:spMk id="31" creationId="{F3E29E55-1B41-ACF5-F45B-C3BCDC45E544}"/>
          </ac:spMkLst>
        </pc:spChg>
        <pc:spChg chg="del">
          <ac:chgData name="Alice &amp; Franco Cimino" userId="0ed19beee3493adf" providerId="LiveId" clId="{25F7B558-86C3-4966-A6D5-74A27E5F0359}" dt="2024-01-20T13:32:37.466" v="260" actId="478"/>
          <ac:spMkLst>
            <pc:docMk/>
            <pc:sldMk cId="2157429679" sldId="275"/>
            <ac:spMk id="36" creationId="{E6332166-D013-98C7-21D8-213CE0BF74C3}"/>
          </ac:spMkLst>
        </pc:spChg>
        <pc:picChg chg="del">
          <ac:chgData name="Alice &amp; Franco Cimino" userId="0ed19beee3493adf" providerId="LiveId" clId="{25F7B558-86C3-4966-A6D5-74A27E5F0359}" dt="2024-01-20T13:32:03.801" v="250" actId="478"/>
          <ac:picMkLst>
            <pc:docMk/>
            <pc:sldMk cId="2157429679" sldId="275"/>
            <ac:picMk id="6" creationId="{CB451818-54DE-3824-F824-EED3999BFBEC}"/>
          </ac:picMkLst>
        </pc:picChg>
        <pc:picChg chg="del">
          <ac:chgData name="Alice &amp; Franco Cimino" userId="0ed19beee3493adf" providerId="LiveId" clId="{25F7B558-86C3-4966-A6D5-74A27E5F0359}" dt="2024-01-20T13:32:11.066" v="252" actId="478"/>
          <ac:picMkLst>
            <pc:docMk/>
            <pc:sldMk cId="2157429679" sldId="275"/>
            <ac:picMk id="13" creationId="{730A52E2-C3E0-5116-AF9D-57E077B974B6}"/>
          </ac:picMkLst>
        </pc:picChg>
        <pc:picChg chg="del">
          <ac:chgData name="Alice &amp; Franco Cimino" userId="0ed19beee3493adf" providerId="LiveId" clId="{25F7B558-86C3-4966-A6D5-74A27E5F0359}" dt="2024-01-20T13:33:54.046" v="276" actId="478"/>
          <ac:picMkLst>
            <pc:docMk/>
            <pc:sldMk cId="2157429679" sldId="275"/>
            <ac:picMk id="14" creationId="{4818BCF2-E26F-AE79-25B9-9959EE58C3E5}"/>
          </ac:picMkLst>
        </pc:picChg>
        <pc:picChg chg="del">
          <ac:chgData name="Alice &amp; Franco Cimino" userId="0ed19beee3493adf" providerId="LiveId" clId="{25F7B558-86C3-4966-A6D5-74A27E5F0359}" dt="2024-01-20T13:32:44.830" v="263" actId="478"/>
          <ac:picMkLst>
            <pc:docMk/>
            <pc:sldMk cId="2157429679" sldId="275"/>
            <ac:picMk id="21" creationId="{F1B2DFBA-5A4F-898D-96DB-21E845AFFBED}"/>
          </ac:picMkLst>
        </pc:picChg>
        <pc:picChg chg="del">
          <ac:chgData name="Alice &amp; Franco Cimino" userId="0ed19beee3493adf" providerId="LiveId" clId="{25F7B558-86C3-4966-A6D5-74A27E5F0359}" dt="2024-01-20T13:32:18.767" v="255" actId="478"/>
          <ac:picMkLst>
            <pc:docMk/>
            <pc:sldMk cId="2157429679" sldId="275"/>
            <ac:picMk id="23" creationId="{04BEDC46-7EAF-F47D-F289-05390829C0E0}"/>
          </ac:picMkLst>
        </pc:picChg>
        <pc:picChg chg="del">
          <ac:chgData name="Alice &amp; Franco Cimino" userId="0ed19beee3493adf" providerId="LiveId" clId="{25F7B558-86C3-4966-A6D5-74A27E5F0359}" dt="2024-01-20T13:32:23.698" v="256" actId="478"/>
          <ac:picMkLst>
            <pc:docMk/>
            <pc:sldMk cId="2157429679" sldId="275"/>
            <ac:picMk id="25" creationId="{7F5F796F-284E-2AB9-10E2-53F35726CA26}"/>
          </ac:picMkLst>
        </pc:picChg>
        <pc:picChg chg="del">
          <ac:chgData name="Alice &amp; Franco Cimino" userId="0ed19beee3493adf" providerId="LiveId" clId="{25F7B558-86C3-4966-A6D5-74A27E5F0359}" dt="2024-01-20T13:33:14.282" v="270" actId="478"/>
          <ac:picMkLst>
            <pc:docMk/>
            <pc:sldMk cId="2157429679" sldId="275"/>
            <ac:picMk id="26" creationId="{0EA0A30A-2E40-6782-9E3A-9734E39188EA}"/>
          </ac:picMkLst>
        </pc:picChg>
        <pc:picChg chg="del">
          <ac:chgData name="Alice &amp; Franco Cimino" userId="0ed19beee3493adf" providerId="LiveId" clId="{25F7B558-86C3-4966-A6D5-74A27E5F0359}" dt="2024-01-20T13:32:16.226" v="254" actId="478"/>
          <ac:picMkLst>
            <pc:docMk/>
            <pc:sldMk cId="2157429679" sldId="275"/>
            <ac:picMk id="30" creationId="{BF543EA0-8FC2-4E09-D4C7-E6AB0006C16E}"/>
          </ac:picMkLst>
        </pc:picChg>
        <pc:picChg chg="add del">
          <ac:chgData name="Alice &amp; Franco Cimino" userId="0ed19beee3493adf" providerId="LiveId" clId="{25F7B558-86C3-4966-A6D5-74A27E5F0359}" dt="2024-01-20T13:33:16.312" v="271" actId="478"/>
          <ac:picMkLst>
            <pc:docMk/>
            <pc:sldMk cId="2157429679" sldId="275"/>
            <ac:picMk id="32" creationId="{CE1CE072-DD5E-3189-1EAF-114881388074}"/>
          </ac:picMkLst>
        </pc:picChg>
        <pc:picChg chg="del">
          <ac:chgData name="Alice &amp; Franco Cimino" userId="0ed19beee3493adf" providerId="LiveId" clId="{25F7B558-86C3-4966-A6D5-74A27E5F0359}" dt="2024-01-20T13:32:27.398" v="258" actId="478"/>
          <ac:picMkLst>
            <pc:docMk/>
            <pc:sldMk cId="2157429679" sldId="275"/>
            <ac:picMk id="35" creationId="{39A85CFD-9352-95EE-6D30-4CC0C0A0AAF4}"/>
          </ac:picMkLst>
        </pc:picChg>
      </pc:sldChg>
    </pc:docChg>
  </pc:docChgLst>
  <pc:docChgLst>
    <pc:chgData name="Alice &amp; Franco Cimino" userId="0ed19beee3493adf" providerId="LiveId" clId="{B98E4D46-148B-4A1E-ACAA-E0CB93D41FCB}"/>
    <pc:docChg chg="undo custSel addSld modSld">
      <pc:chgData name="Alice &amp; Franco Cimino" userId="0ed19beee3493adf" providerId="LiveId" clId="{B98E4D46-148B-4A1E-ACAA-E0CB93D41FCB}" dt="2024-02-16T17:27:57.224" v="2223" actId="1076"/>
      <pc:docMkLst>
        <pc:docMk/>
      </pc:docMkLst>
      <pc:sldChg chg="addSp delSp modSp mod">
        <pc:chgData name="Alice &amp; Franco Cimino" userId="0ed19beee3493adf" providerId="LiveId" clId="{B98E4D46-148B-4A1E-ACAA-E0CB93D41FCB}" dt="2024-02-16T14:48:08.922" v="1917" actId="1076"/>
        <pc:sldMkLst>
          <pc:docMk/>
          <pc:sldMk cId="2157429679" sldId="275"/>
        </pc:sldMkLst>
        <pc:spChg chg="add del mod">
          <ac:chgData name="Alice &amp; Franco Cimino" userId="0ed19beee3493adf" providerId="LiveId" clId="{B98E4D46-148B-4A1E-ACAA-E0CB93D41FCB}" dt="2024-02-16T10:53:43.896" v="15"/>
          <ac:spMkLst>
            <pc:docMk/>
            <pc:sldMk cId="2157429679" sldId="275"/>
            <ac:spMk id="2" creationId="{1C7AD9F5-73DC-C6BA-4721-A580C03A91D9}"/>
          </ac:spMkLst>
        </pc:spChg>
        <pc:spChg chg="mod">
          <ac:chgData name="Alice &amp; Franco Cimino" userId="0ed19beee3493adf" providerId="LiveId" clId="{B98E4D46-148B-4A1E-ACAA-E0CB93D41FCB}" dt="2024-02-16T10:58:44.130" v="46" actId="255"/>
          <ac:spMkLst>
            <pc:docMk/>
            <pc:sldMk cId="2157429679" sldId="275"/>
            <ac:spMk id="3" creationId="{8542507D-7EF8-0493-791C-69C7F21145D5}"/>
          </ac:spMkLst>
        </pc:spChg>
        <pc:spChg chg="add del mod">
          <ac:chgData name="Alice &amp; Franco Cimino" userId="0ed19beee3493adf" providerId="LiveId" clId="{B98E4D46-148B-4A1E-ACAA-E0CB93D41FCB}" dt="2024-02-16T12:12:08.243" v="1617" actId="478"/>
          <ac:spMkLst>
            <pc:docMk/>
            <pc:sldMk cId="2157429679" sldId="275"/>
            <ac:spMk id="7" creationId="{DF6F2A1D-EB1C-3A24-C42D-CD574C930147}"/>
          </ac:spMkLst>
        </pc:spChg>
        <pc:spChg chg="del">
          <ac:chgData name="Alice &amp; Franco Cimino" userId="0ed19beee3493adf" providerId="LiveId" clId="{B98E4D46-148B-4A1E-ACAA-E0CB93D41FCB}" dt="2024-02-16T10:40:39.097" v="4" actId="478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B98E4D46-148B-4A1E-ACAA-E0CB93D41FCB}" dt="2024-02-16T10:40:36.268" v="3" actId="478"/>
          <ac:spMkLst>
            <pc:docMk/>
            <pc:sldMk cId="2157429679" sldId="275"/>
            <ac:spMk id="9" creationId="{E3B71FE1-B375-CEAA-3769-76B5639FC61E}"/>
          </ac:spMkLst>
        </pc:spChg>
        <pc:spChg chg="del">
          <ac:chgData name="Alice &amp; Franco Cimino" userId="0ed19beee3493adf" providerId="LiveId" clId="{B98E4D46-148B-4A1E-ACAA-E0CB93D41FCB}" dt="2024-02-16T10:40:28.283" v="0" actId="478"/>
          <ac:spMkLst>
            <pc:docMk/>
            <pc:sldMk cId="2157429679" sldId="275"/>
            <ac:spMk id="17" creationId="{51008262-C65A-FEE5-2FAD-7CC3E9F4341A}"/>
          </ac:spMkLst>
        </pc:spChg>
        <pc:spChg chg="add del mod">
          <ac:chgData name="Alice &amp; Franco Cimino" userId="0ed19beee3493adf" providerId="LiveId" clId="{B98E4D46-148B-4A1E-ACAA-E0CB93D41FCB}" dt="2024-02-16T11:24:15.989" v="500" actId="478"/>
          <ac:spMkLst>
            <pc:docMk/>
            <pc:sldMk cId="2157429679" sldId="275"/>
            <ac:spMk id="18" creationId="{21E80430-3097-C119-0758-3F72285A6C74}"/>
          </ac:spMkLst>
        </pc:spChg>
        <pc:spChg chg="add mod ord">
          <ac:chgData name="Alice &amp; Franco Cimino" userId="0ed19beee3493adf" providerId="LiveId" clId="{B98E4D46-148B-4A1E-ACAA-E0CB93D41FCB}" dt="2024-02-16T14:36:04.966" v="1790" actId="1076"/>
          <ac:spMkLst>
            <pc:docMk/>
            <pc:sldMk cId="2157429679" sldId="275"/>
            <ac:spMk id="19" creationId="{6D0B361B-0CC3-39D5-3517-1B890E90F641}"/>
          </ac:spMkLst>
        </pc:spChg>
        <pc:spChg chg="add mod ord">
          <ac:chgData name="Alice &amp; Franco Cimino" userId="0ed19beee3493adf" providerId="LiveId" clId="{B98E4D46-148B-4A1E-ACAA-E0CB93D41FCB}" dt="2024-02-16T14:43:30.678" v="1906" actId="20577"/>
          <ac:spMkLst>
            <pc:docMk/>
            <pc:sldMk cId="2157429679" sldId="275"/>
            <ac:spMk id="20" creationId="{EC56B6BD-A5F6-5162-C814-725E67596572}"/>
          </ac:spMkLst>
        </pc:spChg>
        <pc:spChg chg="add del mod">
          <ac:chgData name="Alice &amp; Franco Cimino" userId="0ed19beee3493adf" providerId="LiveId" clId="{B98E4D46-148B-4A1E-ACAA-E0CB93D41FCB}" dt="2024-02-16T11:31:01.054" v="585" actId="478"/>
          <ac:spMkLst>
            <pc:docMk/>
            <pc:sldMk cId="2157429679" sldId="275"/>
            <ac:spMk id="20" creationId="{EC8FC0AF-8629-6DDB-BF4B-F270BBC5FE25}"/>
          </ac:spMkLst>
        </pc:spChg>
        <pc:spChg chg="add mod">
          <ac:chgData name="Alice &amp; Franco Cimino" userId="0ed19beee3493adf" providerId="LiveId" clId="{B98E4D46-148B-4A1E-ACAA-E0CB93D41FCB}" dt="2024-02-16T14:37:44.902" v="1799" actId="1076"/>
          <ac:spMkLst>
            <pc:docMk/>
            <pc:sldMk cId="2157429679" sldId="275"/>
            <ac:spMk id="21" creationId="{77D8FA6A-8D6B-A6E4-31D4-02266856E600}"/>
          </ac:spMkLst>
        </pc:spChg>
        <pc:spChg chg="add del mod">
          <ac:chgData name="Alice &amp; Franco Cimino" userId="0ed19beee3493adf" providerId="LiveId" clId="{B98E4D46-148B-4A1E-ACAA-E0CB93D41FCB}" dt="2024-02-16T11:36:16.147" v="700" actId="478"/>
          <ac:spMkLst>
            <pc:docMk/>
            <pc:sldMk cId="2157429679" sldId="275"/>
            <ac:spMk id="22" creationId="{E6160260-1C3D-0DE8-C26C-564E7286D084}"/>
          </ac:spMkLst>
        </pc:spChg>
        <pc:spChg chg="add mod">
          <ac:chgData name="Alice &amp; Franco Cimino" userId="0ed19beee3493adf" providerId="LiveId" clId="{B98E4D46-148B-4A1E-ACAA-E0CB93D41FCB}" dt="2024-02-16T14:37:37.216" v="1798" actId="1076"/>
          <ac:spMkLst>
            <pc:docMk/>
            <pc:sldMk cId="2157429679" sldId="275"/>
            <ac:spMk id="23" creationId="{8A6614B9-F77E-5E90-2E2B-15E4E47B9852}"/>
          </ac:spMkLst>
        </pc:spChg>
        <pc:spChg chg="add mod">
          <ac:chgData name="Alice &amp; Franco Cimino" userId="0ed19beee3493adf" providerId="LiveId" clId="{B98E4D46-148B-4A1E-ACAA-E0CB93D41FCB}" dt="2024-02-16T14:37:06.076" v="1795" actId="1076"/>
          <ac:spMkLst>
            <pc:docMk/>
            <pc:sldMk cId="2157429679" sldId="275"/>
            <ac:spMk id="25" creationId="{A2F0EA08-C2F6-C35A-1FC6-1EC66F8A7A81}"/>
          </ac:spMkLst>
        </pc:spChg>
        <pc:spChg chg="add del mod">
          <ac:chgData name="Alice &amp; Franco Cimino" userId="0ed19beee3493adf" providerId="LiveId" clId="{B98E4D46-148B-4A1E-ACAA-E0CB93D41FCB}" dt="2024-02-16T14:40:28.390" v="1846" actId="478"/>
          <ac:spMkLst>
            <pc:docMk/>
            <pc:sldMk cId="2157429679" sldId="275"/>
            <ac:spMk id="26" creationId="{DDD0D259-5D79-A385-C59E-66C6A845BA2E}"/>
          </ac:spMkLst>
        </pc:spChg>
        <pc:spChg chg="add mod">
          <ac:chgData name="Alice &amp; Franco Cimino" userId="0ed19beee3493adf" providerId="LiveId" clId="{B98E4D46-148B-4A1E-ACAA-E0CB93D41FCB}" dt="2024-02-16T14:43:47.660" v="1909" actId="1076"/>
          <ac:spMkLst>
            <pc:docMk/>
            <pc:sldMk cId="2157429679" sldId="275"/>
            <ac:spMk id="28" creationId="{ABC07FDC-B470-A3F3-0CAC-4511413E7D27}"/>
          </ac:spMkLst>
        </pc:spChg>
        <pc:spChg chg="add mod">
          <ac:chgData name="Alice &amp; Franco Cimino" userId="0ed19beee3493adf" providerId="LiveId" clId="{B98E4D46-148B-4A1E-ACAA-E0CB93D41FCB}" dt="2024-02-16T14:48:03.563" v="1916" actId="1076"/>
          <ac:spMkLst>
            <pc:docMk/>
            <pc:sldMk cId="2157429679" sldId="275"/>
            <ac:spMk id="32" creationId="{43755545-4652-F3A7-B594-D94653CF545A}"/>
          </ac:spMkLst>
        </pc:spChg>
        <pc:graphicFrameChg chg="add del mod">
          <ac:chgData name="Alice &amp; Franco Cimino" userId="0ed19beee3493adf" providerId="LiveId" clId="{B98E4D46-148B-4A1E-ACAA-E0CB93D41FCB}" dt="2024-02-16T13:06:26.559" v="1722" actId="478"/>
          <ac:graphicFrameMkLst>
            <pc:docMk/>
            <pc:sldMk cId="2157429679" sldId="275"/>
            <ac:graphicFrameMk id="18" creationId="{53158905-70DB-D541-2AD1-61CF90586031}"/>
          </ac:graphicFrameMkLst>
        </pc:graphicFrameChg>
        <pc:picChg chg="add mod">
          <ac:chgData name="Alice &amp; Franco Cimino" userId="0ed19beee3493adf" providerId="LiveId" clId="{B98E4D46-148B-4A1E-ACAA-E0CB93D41FCB}" dt="2024-02-16T14:43:27.952" v="1905" actId="1076"/>
          <ac:picMkLst>
            <pc:docMk/>
            <pc:sldMk cId="2157429679" sldId="275"/>
            <ac:picMk id="4" creationId="{5A611919-3C75-F907-8C26-BA736536F31F}"/>
          </ac:picMkLst>
        </pc:picChg>
        <pc:picChg chg="add del mod">
          <ac:chgData name="Alice &amp; Franco Cimino" userId="0ed19beee3493adf" providerId="LiveId" clId="{B98E4D46-148B-4A1E-ACAA-E0CB93D41FCB}" dt="2024-02-16T10:53:43.896" v="13" actId="478"/>
          <ac:picMkLst>
            <pc:docMk/>
            <pc:sldMk cId="2157429679" sldId="275"/>
            <ac:picMk id="6" creationId="{6C2EF4D3-AEFF-0DF6-A3B1-6AB6D45B5F59}"/>
          </ac:picMkLst>
        </pc:picChg>
        <pc:picChg chg="add del mod">
          <ac:chgData name="Alice &amp; Franco Cimino" userId="0ed19beee3493adf" providerId="LiveId" clId="{B98E4D46-148B-4A1E-ACAA-E0CB93D41FCB}" dt="2024-02-16T12:55:37.719" v="1631" actId="478"/>
          <ac:picMkLst>
            <pc:docMk/>
            <pc:sldMk cId="2157429679" sldId="275"/>
            <ac:picMk id="7" creationId="{C713E289-E108-57BC-681D-8232B2A392E0}"/>
          </ac:picMkLst>
        </pc:picChg>
        <pc:picChg chg="add mod">
          <ac:chgData name="Alice &amp; Franco Cimino" userId="0ed19beee3493adf" providerId="LiveId" clId="{B98E4D46-148B-4A1E-ACAA-E0CB93D41FCB}" dt="2024-02-16T12:58:08.609" v="1632"/>
          <ac:picMkLst>
            <pc:docMk/>
            <pc:sldMk cId="2157429679" sldId="275"/>
            <ac:picMk id="9" creationId="{5F156EF1-05A5-1196-50BA-3B90C87A9C2A}"/>
          </ac:picMkLst>
        </pc:picChg>
        <pc:picChg chg="add del mod">
          <ac:chgData name="Alice &amp; Franco Cimino" userId="0ed19beee3493adf" providerId="LiveId" clId="{B98E4D46-148B-4A1E-ACAA-E0CB93D41FCB}" dt="2024-02-16T12:58:28.635" v="1704" actId="478"/>
          <ac:picMkLst>
            <pc:docMk/>
            <pc:sldMk cId="2157429679" sldId="275"/>
            <ac:picMk id="11" creationId="{5EA9F7C2-DA76-FD8A-07F0-DCFD2426B8BE}"/>
          </ac:picMkLst>
        </pc:picChg>
        <pc:picChg chg="add del mod">
          <ac:chgData name="Alice &amp; Franco Cimino" userId="0ed19beee3493adf" providerId="LiveId" clId="{B98E4D46-148B-4A1E-ACAA-E0CB93D41FCB}" dt="2024-02-16T11:14:15.739" v="377" actId="478"/>
          <ac:picMkLst>
            <pc:docMk/>
            <pc:sldMk cId="2157429679" sldId="275"/>
            <ac:picMk id="11" creationId="{F1CB8234-08B7-1BD5-10BE-28387C48BF1B}"/>
          </ac:picMkLst>
        </pc:picChg>
        <pc:picChg chg="mod">
          <ac:chgData name="Alice &amp; Franco Cimino" userId="0ed19beee3493adf" providerId="LiveId" clId="{B98E4D46-148B-4A1E-ACAA-E0CB93D41FCB}" dt="2024-02-16T10:52:17.399" v="6" actId="1076"/>
          <ac:picMkLst>
            <pc:docMk/>
            <pc:sldMk cId="2157429679" sldId="275"/>
            <ac:picMk id="12" creationId="{3BF2A1D9-4185-EA35-D33D-D2B128BFC3BB}"/>
          </ac:picMkLst>
        </pc:picChg>
        <pc:picChg chg="add del mod modCrop">
          <ac:chgData name="Alice &amp; Franco Cimino" userId="0ed19beee3493adf" providerId="LiveId" clId="{B98E4D46-148B-4A1E-ACAA-E0CB93D41FCB}" dt="2024-02-16T11:18:22.286" v="389" actId="478"/>
          <ac:picMkLst>
            <pc:docMk/>
            <pc:sldMk cId="2157429679" sldId="275"/>
            <ac:picMk id="14" creationId="{3FF4135F-E38D-EDB7-245F-29087645C764}"/>
          </ac:picMkLst>
        </pc:picChg>
        <pc:picChg chg="add del mod">
          <ac:chgData name="Alice &amp; Franco Cimino" userId="0ed19beee3493adf" providerId="LiveId" clId="{B98E4D46-148B-4A1E-ACAA-E0CB93D41FCB}" dt="2024-02-16T13:03:27.963" v="1709" actId="478"/>
          <ac:picMkLst>
            <pc:docMk/>
            <pc:sldMk cId="2157429679" sldId="275"/>
            <ac:picMk id="14" creationId="{ED5F20CE-B066-B4FF-478A-0CD092D38E2A}"/>
          </ac:picMkLst>
        </pc:picChg>
        <pc:picChg chg="add mod">
          <ac:chgData name="Alice &amp; Franco Cimino" userId="0ed19beee3493adf" providerId="LiveId" clId="{B98E4D46-148B-4A1E-ACAA-E0CB93D41FCB}" dt="2024-02-16T14:36:13.145" v="1791" actId="1076"/>
          <ac:picMkLst>
            <pc:docMk/>
            <pc:sldMk cId="2157429679" sldId="275"/>
            <ac:picMk id="16" creationId="{53ABBD9E-299E-790A-A6E1-4F2011CB7ABF}"/>
          </ac:picMkLst>
        </pc:picChg>
        <pc:picChg chg="add del mod">
          <ac:chgData name="Alice &amp; Franco Cimino" userId="0ed19beee3493adf" providerId="LiveId" clId="{B98E4D46-148B-4A1E-ACAA-E0CB93D41FCB}" dt="2024-02-16T14:35:27.115" v="1787" actId="478"/>
          <ac:picMkLst>
            <pc:docMk/>
            <pc:sldMk cId="2157429679" sldId="275"/>
            <ac:picMk id="17" creationId="{34DC2B73-D7BD-A6EB-09D5-2D0EFA8010E0}"/>
          </ac:picMkLst>
        </pc:picChg>
        <pc:picChg chg="del">
          <ac:chgData name="Alice &amp; Franco Cimino" userId="0ed19beee3493adf" providerId="LiveId" clId="{B98E4D46-148B-4A1E-ACAA-E0CB93D41FCB}" dt="2024-02-16T10:40:33.568" v="2" actId="478"/>
          <ac:picMkLst>
            <pc:docMk/>
            <pc:sldMk cId="2157429679" sldId="275"/>
            <ac:picMk id="24" creationId="{C5F57483-1C00-39B2-0F3B-2E452783E3ED}"/>
          </ac:picMkLst>
        </pc:picChg>
        <pc:picChg chg="add mod">
          <ac:chgData name="Alice &amp; Franco Cimino" userId="0ed19beee3493adf" providerId="LiveId" clId="{B98E4D46-148B-4A1E-ACAA-E0CB93D41FCB}" dt="2024-02-16T14:48:08.922" v="1917" actId="1076"/>
          <ac:picMkLst>
            <pc:docMk/>
            <pc:sldMk cId="2157429679" sldId="275"/>
            <ac:picMk id="24" creationId="{D6B8F86E-43F9-B6BD-F5BC-1BF0A993E998}"/>
          </ac:picMkLst>
        </pc:picChg>
        <pc:picChg chg="add mod">
          <ac:chgData name="Alice &amp; Franco Cimino" userId="0ed19beee3493adf" providerId="LiveId" clId="{B98E4D46-148B-4A1E-ACAA-E0CB93D41FCB}" dt="2024-02-16T14:37:24.365" v="1797" actId="1076"/>
          <ac:picMkLst>
            <pc:docMk/>
            <pc:sldMk cId="2157429679" sldId="275"/>
            <ac:picMk id="27" creationId="{6E7E335D-A91C-498A-AB17-A51D536701B7}"/>
          </ac:picMkLst>
        </pc:picChg>
        <pc:picChg chg="del">
          <ac:chgData name="Alice &amp; Franco Cimino" userId="0ed19beee3493adf" providerId="LiveId" clId="{B98E4D46-148B-4A1E-ACAA-E0CB93D41FCB}" dt="2024-02-16T10:40:30.975" v="1" actId="478"/>
          <ac:picMkLst>
            <pc:docMk/>
            <pc:sldMk cId="2157429679" sldId="275"/>
            <ac:picMk id="28" creationId="{0C9D57BF-C783-D449-520D-A35C72B57B94}"/>
          </ac:picMkLst>
        </pc:picChg>
        <pc:picChg chg="add mod">
          <ac:chgData name="Alice &amp; Franco Cimino" userId="0ed19beee3493adf" providerId="LiveId" clId="{B98E4D46-148B-4A1E-ACAA-E0CB93D41FCB}" dt="2024-02-16T14:37:15.399" v="1796" actId="1076"/>
          <ac:picMkLst>
            <pc:docMk/>
            <pc:sldMk cId="2157429679" sldId="275"/>
            <ac:picMk id="31" creationId="{627F45CA-3B1C-D32C-B39D-D35FB6272BE4}"/>
          </ac:picMkLst>
        </pc:picChg>
      </pc:sldChg>
      <pc:sldChg chg="addSp delSp modSp add mod">
        <pc:chgData name="Alice &amp; Franco Cimino" userId="0ed19beee3493adf" providerId="LiveId" clId="{B98E4D46-148B-4A1E-ACAA-E0CB93D41FCB}" dt="2024-02-16T17:27:57.224" v="2223" actId="1076"/>
        <pc:sldMkLst>
          <pc:docMk/>
          <pc:sldMk cId="747600176" sldId="276"/>
        </pc:sldMkLst>
        <pc:spChg chg="add mod">
          <ac:chgData name="Alice &amp; Franco Cimino" userId="0ed19beee3493adf" providerId="LiveId" clId="{B98E4D46-148B-4A1E-ACAA-E0CB93D41FCB}" dt="2024-02-16T16:26:50.423" v="2132" actId="1076"/>
          <ac:spMkLst>
            <pc:docMk/>
            <pc:sldMk cId="747600176" sldId="276"/>
            <ac:spMk id="2" creationId="{FAB3C0B6-DDB7-D682-1D74-2D7D4614C15F}"/>
          </ac:spMkLst>
        </pc:spChg>
        <pc:spChg chg="add mod modVis">
          <ac:chgData name="Alice &amp; Franco Cimino" userId="0ed19beee3493adf" providerId="LiveId" clId="{B98E4D46-148B-4A1E-ACAA-E0CB93D41FCB}" dt="2024-02-16T16:27:38.672" v="2134" actId="14429"/>
          <ac:spMkLst>
            <pc:docMk/>
            <pc:sldMk cId="747600176" sldId="276"/>
            <ac:spMk id="9" creationId="{23CBF892-0126-C699-E340-7D106125C809}"/>
          </ac:spMkLst>
        </pc:spChg>
        <pc:spChg chg="add mod">
          <ac:chgData name="Alice &amp; Franco Cimino" userId="0ed19beee3493adf" providerId="LiveId" clId="{B98E4D46-148B-4A1E-ACAA-E0CB93D41FCB}" dt="2024-02-16T17:13:04.551" v="2169" actId="1076"/>
          <ac:spMkLst>
            <pc:docMk/>
            <pc:sldMk cId="747600176" sldId="276"/>
            <ac:spMk id="10" creationId="{77B3FA94-945B-F5F1-583C-8E134D71D1AE}"/>
          </ac:spMkLst>
        </pc:spChg>
        <pc:spChg chg="add mod">
          <ac:chgData name="Alice &amp; Franco Cimino" userId="0ed19beee3493adf" providerId="LiveId" clId="{B98E4D46-148B-4A1E-ACAA-E0CB93D41FCB}" dt="2024-02-16T17:13:12.380" v="2170" actId="1076"/>
          <ac:spMkLst>
            <pc:docMk/>
            <pc:sldMk cId="747600176" sldId="276"/>
            <ac:spMk id="11" creationId="{B5180A69-9763-7636-81A8-E62206DB6BA4}"/>
          </ac:spMkLst>
        </pc:spChg>
        <pc:spChg chg="add mod">
          <ac:chgData name="Alice &amp; Franco Cimino" userId="0ed19beee3493adf" providerId="LiveId" clId="{B98E4D46-148B-4A1E-ACAA-E0CB93D41FCB}" dt="2024-02-16T17:11:39.062" v="2156" actId="1076"/>
          <ac:spMkLst>
            <pc:docMk/>
            <pc:sldMk cId="747600176" sldId="276"/>
            <ac:spMk id="13" creationId="{C4C5E4DC-63E5-5B97-9310-638688A096D9}"/>
          </ac:spMkLst>
        </pc:spChg>
        <pc:spChg chg="add del mod">
          <ac:chgData name="Alice &amp; Franco Cimino" userId="0ed19beee3493adf" providerId="LiveId" clId="{B98E4D46-148B-4A1E-ACAA-E0CB93D41FCB}" dt="2024-02-16T17:07:33.301" v="2139" actId="1076"/>
          <ac:spMkLst>
            <pc:docMk/>
            <pc:sldMk cId="747600176" sldId="276"/>
            <ac:spMk id="19" creationId="{B7F4C57D-AC7C-24C1-17F4-BE89601E1AA5}"/>
          </ac:spMkLst>
        </pc:spChg>
        <pc:spChg chg="mod">
          <ac:chgData name="Alice &amp; Franco Cimino" userId="0ed19beee3493adf" providerId="LiveId" clId="{B98E4D46-148B-4A1E-ACAA-E0CB93D41FCB}" dt="2024-02-16T16:02:42.931" v="1992" actId="1076"/>
          <ac:spMkLst>
            <pc:docMk/>
            <pc:sldMk cId="747600176" sldId="276"/>
            <ac:spMk id="20" creationId="{45427FD6-8A26-1BC5-55F7-1069C77C0917}"/>
          </ac:spMkLst>
        </pc:spChg>
        <pc:spChg chg="del">
          <ac:chgData name="Alice &amp; Franco Cimino" userId="0ed19beee3493adf" providerId="LiveId" clId="{B98E4D46-148B-4A1E-ACAA-E0CB93D41FCB}" dt="2024-02-16T15:55:06.663" v="1942" actId="478"/>
          <ac:spMkLst>
            <pc:docMk/>
            <pc:sldMk cId="747600176" sldId="276"/>
            <ac:spMk id="21" creationId="{9A41CC5B-DE2F-F6B9-01DE-474795D68731}"/>
          </ac:spMkLst>
        </pc:spChg>
        <pc:spChg chg="mod">
          <ac:chgData name="Alice &amp; Franco Cimino" userId="0ed19beee3493adf" providerId="LiveId" clId="{B98E4D46-148B-4A1E-ACAA-E0CB93D41FCB}" dt="2024-02-16T17:07:42.746" v="2140" actId="1076"/>
          <ac:spMkLst>
            <pc:docMk/>
            <pc:sldMk cId="747600176" sldId="276"/>
            <ac:spMk id="23" creationId="{A81FDC84-A2A0-5874-8964-20CDFEE3A3DD}"/>
          </ac:spMkLst>
        </pc:spChg>
        <pc:spChg chg="del">
          <ac:chgData name="Alice &amp; Franco Cimino" userId="0ed19beee3493adf" providerId="LiveId" clId="{B98E4D46-148B-4A1E-ACAA-E0CB93D41FCB}" dt="2024-02-16T15:48:59.819" v="1922" actId="478"/>
          <ac:spMkLst>
            <pc:docMk/>
            <pc:sldMk cId="747600176" sldId="276"/>
            <ac:spMk id="25" creationId="{31FF8690-A415-3D69-C027-6DA94F55CDB4}"/>
          </ac:spMkLst>
        </pc:spChg>
        <pc:spChg chg="del mod">
          <ac:chgData name="Alice &amp; Franco Cimino" userId="0ed19beee3493adf" providerId="LiveId" clId="{B98E4D46-148B-4A1E-ACAA-E0CB93D41FCB}" dt="2024-02-16T17:15:12.456" v="2181" actId="478"/>
          <ac:spMkLst>
            <pc:docMk/>
            <pc:sldMk cId="747600176" sldId="276"/>
            <ac:spMk id="28" creationId="{D71B024E-214D-767F-6666-77B0C35ED7A0}"/>
          </ac:spMkLst>
        </pc:spChg>
        <pc:spChg chg="mod">
          <ac:chgData name="Alice &amp; Franco Cimino" userId="0ed19beee3493adf" providerId="LiveId" clId="{B98E4D46-148B-4A1E-ACAA-E0CB93D41FCB}" dt="2024-02-16T15:56:51.792" v="1949" actId="14100"/>
          <ac:spMkLst>
            <pc:docMk/>
            <pc:sldMk cId="747600176" sldId="276"/>
            <ac:spMk id="32" creationId="{F67156A0-5238-0936-7F00-EDB94D456F09}"/>
          </ac:spMkLst>
        </pc:spChg>
        <pc:spChg chg="add mod">
          <ac:chgData name="Alice &amp; Franco Cimino" userId="0ed19beee3493adf" providerId="LiveId" clId="{B98E4D46-148B-4A1E-ACAA-E0CB93D41FCB}" dt="2024-02-16T17:08:36.353" v="2151" actId="1076"/>
          <ac:spMkLst>
            <pc:docMk/>
            <pc:sldMk cId="747600176" sldId="276"/>
            <ac:spMk id="52" creationId="{015947AC-1E3F-6BE5-45DA-51AB8A74996A}"/>
          </ac:spMkLst>
        </pc:spChg>
        <pc:spChg chg="add del mod">
          <ac:chgData name="Alice &amp; Franco Cimino" userId="0ed19beee3493adf" providerId="LiveId" clId="{B98E4D46-148B-4A1E-ACAA-E0CB93D41FCB}" dt="2024-02-16T17:14:49.569" v="2178"/>
          <ac:spMkLst>
            <pc:docMk/>
            <pc:sldMk cId="747600176" sldId="276"/>
            <ac:spMk id="59" creationId="{07384BA3-2F01-FA34-9BA6-3EB1830CE2AE}"/>
          </ac:spMkLst>
        </pc:spChg>
        <pc:spChg chg="add mod">
          <ac:chgData name="Alice &amp; Franco Cimino" userId="0ed19beee3493adf" providerId="LiveId" clId="{B98E4D46-148B-4A1E-ACAA-E0CB93D41FCB}" dt="2024-02-16T17:16:46.083" v="2199" actId="1076"/>
          <ac:spMkLst>
            <pc:docMk/>
            <pc:sldMk cId="747600176" sldId="276"/>
            <ac:spMk id="60" creationId="{2988583A-AB5C-3074-40F2-9A8702FD024B}"/>
          </ac:spMkLst>
        </pc:spChg>
        <pc:picChg chg="mod">
          <ac:chgData name="Alice &amp; Franco Cimino" userId="0ed19beee3493adf" providerId="LiveId" clId="{B98E4D46-148B-4A1E-ACAA-E0CB93D41FCB}" dt="2024-02-16T16:02:35.872" v="1991" actId="1076"/>
          <ac:picMkLst>
            <pc:docMk/>
            <pc:sldMk cId="747600176" sldId="276"/>
            <ac:picMk id="4" creationId="{FD0B4F24-4B32-99A9-AAED-351A48C71BAC}"/>
          </ac:picMkLst>
        </pc:picChg>
        <pc:picChg chg="add mod">
          <ac:chgData name="Alice &amp; Franco Cimino" userId="0ed19beee3493adf" providerId="LiveId" clId="{B98E4D46-148B-4A1E-ACAA-E0CB93D41FCB}" dt="2024-02-16T17:12:29.854" v="2166" actId="1076"/>
          <ac:picMkLst>
            <pc:docMk/>
            <pc:sldMk cId="747600176" sldId="276"/>
            <ac:picMk id="6" creationId="{5338466E-EA49-5C78-B007-B2074A762446}"/>
          </ac:picMkLst>
        </pc:picChg>
        <pc:picChg chg="add mod">
          <ac:chgData name="Alice &amp; Franco Cimino" userId="0ed19beee3493adf" providerId="LiveId" clId="{B98E4D46-148B-4A1E-ACAA-E0CB93D41FCB}" dt="2024-02-16T17:14:13.515" v="2174" actId="1076"/>
          <ac:picMkLst>
            <pc:docMk/>
            <pc:sldMk cId="747600176" sldId="276"/>
            <ac:picMk id="7" creationId="{B259F49B-45DA-26FA-9F2F-7C76AC97D186}"/>
          </ac:picMkLst>
        </pc:picChg>
        <pc:picChg chg="add mod">
          <ac:chgData name="Alice &amp; Franco Cimino" userId="0ed19beee3493adf" providerId="LiveId" clId="{B98E4D46-148B-4A1E-ACAA-E0CB93D41FCB}" dt="2024-02-16T17:12:41.373" v="2167" actId="1076"/>
          <ac:picMkLst>
            <pc:docMk/>
            <pc:sldMk cId="747600176" sldId="276"/>
            <ac:picMk id="8" creationId="{BD8FD53A-1964-1E16-2D58-C7F1CA3AA349}"/>
          </ac:picMkLst>
        </pc:picChg>
        <pc:picChg chg="del mod">
          <ac:chgData name="Alice &amp; Franco Cimino" userId="0ed19beee3493adf" providerId="LiveId" clId="{B98E4D46-148B-4A1E-ACAA-E0CB93D41FCB}" dt="2024-02-16T15:54:00.002" v="1933" actId="478"/>
          <ac:picMkLst>
            <pc:docMk/>
            <pc:sldMk cId="747600176" sldId="276"/>
            <ac:picMk id="16" creationId="{BC6C7854-8CE4-4F72-D526-FB8CE2796DB6}"/>
          </ac:picMkLst>
        </pc:picChg>
        <pc:picChg chg="mod">
          <ac:chgData name="Alice &amp; Franco Cimino" userId="0ed19beee3493adf" providerId="LiveId" clId="{B98E4D46-148B-4A1E-ACAA-E0CB93D41FCB}" dt="2024-02-16T17:07:49.802" v="2141" actId="1076"/>
          <ac:picMkLst>
            <pc:docMk/>
            <pc:sldMk cId="747600176" sldId="276"/>
            <ac:picMk id="24" creationId="{22519435-092F-964E-F581-58E260AF2057}"/>
          </ac:picMkLst>
        </pc:picChg>
        <pc:picChg chg="del">
          <ac:chgData name="Alice &amp; Franco Cimino" userId="0ed19beee3493adf" providerId="LiveId" clId="{B98E4D46-148B-4A1E-ACAA-E0CB93D41FCB}" dt="2024-02-16T15:48:51.006" v="1920" actId="478"/>
          <ac:picMkLst>
            <pc:docMk/>
            <pc:sldMk cId="747600176" sldId="276"/>
            <ac:picMk id="27" creationId="{EB3BEDDE-322E-E0D2-D3AA-AFDA26047238}"/>
          </ac:picMkLst>
        </pc:picChg>
        <pc:picChg chg="del">
          <ac:chgData name="Alice &amp; Franco Cimino" userId="0ed19beee3493adf" providerId="LiveId" clId="{B98E4D46-148B-4A1E-ACAA-E0CB93D41FCB}" dt="2024-02-16T15:48:54.084" v="1921" actId="478"/>
          <ac:picMkLst>
            <pc:docMk/>
            <pc:sldMk cId="747600176" sldId="276"/>
            <ac:picMk id="31" creationId="{4C344F36-0454-C57B-3CB2-8E8B3987B3C4}"/>
          </ac:picMkLst>
        </pc:picChg>
        <pc:picChg chg="add del mod">
          <ac:chgData name="Alice &amp; Franco Cimino" userId="0ed19beee3493adf" providerId="LiveId" clId="{B98E4D46-148B-4A1E-ACAA-E0CB93D41FCB}" dt="2024-02-16T16:15:56.929" v="2101" actId="478"/>
          <ac:picMkLst>
            <pc:docMk/>
            <pc:sldMk cId="747600176" sldId="276"/>
            <ac:picMk id="35" creationId="{26CAE659-6B3A-31A2-5D78-806F4EB9EB2C}"/>
          </ac:picMkLst>
        </pc:picChg>
        <pc:picChg chg="add del mod">
          <ac:chgData name="Alice &amp; Franco Cimino" userId="0ed19beee3493adf" providerId="LiveId" clId="{B98E4D46-148B-4A1E-ACAA-E0CB93D41FCB}" dt="2024-02-16T17:25:44.274" v="2216" actId="478"/>
          <ac:picMkLst>
            <pc:docMk/>
            <pc:sldMk cId="747600176" sldId="276"/>
            <ac:picMk id="37" creationId="{E938C871-00EB-FCA1-50E8-D539F64E49BB}"/>
          </ac:picMkLst>
        </pc:picChg>
        <pc:picChg chg="add del mod">
          <ac:chgData name="Alice &amp; Franco Cimino" userId="0ed19beee3493adf" providerId="LiveId" clId="{B98E4D46-148B-4A1E-ACAA-E0CB93D41FCB}" dt="2024-02-16T17:26:45.526" v="2221" actId="478"/>
          <ac:picMkLst>
            <pc:docMk/>
            <pc:sldMk cId="747600176" sldId="276"/>
            <ac:picMk id="39" creationId="{4BFFADD3-5740-F5C9-9BC1-56A6CA15A943}"/>
          </ac:picMkLst>
        </pc:picChg>
        <pc:picChg chg="add mod">
          <ac:chgData name="Alice &amp; Franco Cimino" userId="0ed19beee3493adf" providerId="LiveId" clId="{B98E4D46-148B-4A1E-ACAA-E0CB93D41FCB}" dt="2024-02-16T17:25:21.039" v="2213" actId="1076"/>
          <ac:picMkLst>
            <pc:docMk/>
            <pc:sldMk cId="747600176" sldId="276"/>
            <ac:picMk id="51" creationId="{9A5CE830-848E-A1ED-A824-C0CB743D270B}"/>
          </ac:picMkLst>
        </pc:picChg>
        <pc:picChg chg="add mod">
          <ac:chgData name="Alice &amp; Franco Cimino" userId="0ed19beee3493adf" providerId="LiveId" clId="{B98E4D46-148B-4A1E-ACAA-E0CB93D41FCB}" dt="2024-02-16T17:09:15.390" v="2153" actId="1076"/>
          <ac:picMkLst>
            <pc:docMk/>
            <pc:sldMk cId="747600176" sldId="276"/>
            <ac:picMk id="53" creationId="{537A2B69-C214-DF70-BE30-EA05E6F62D97}"/>
          </ac:picMkLst>
        </pc:picChg>
        <pc:picChg chg="add mod">
          <ac:chgData name="Alice &amp; Franco Cimino" userId="0ed19beee3493adf" providerId="LiveId" clId="{B98E4D46-148B-4A1E-ACAA-E0CB93D41FCB}" dt="2024-02-16T17:26:40.579" v="2219" actId="14100"/>
          <ac:picMkLst>
            <pc:docMk/>
            <pc:sldMk cId="747600176" sldId="276"/>
            <ac:picMk id="70" creationId="{F528EF6A-6711-45C7-88E4-4A0E68269563}"/>
          </ac:picMkLst>
        </pc:picChg>
        <pc:picChg chg="add mod">
          <ac:chgData name="Alice &amp; Franco Cimino" userId="0ed19beee3493adf" providerId="LiveId" clId="{B98E4D46-148B-4A1E-ACAA-E0CB93D41FCB}" dt="2024-02-16T17:27:57.224" v="2223" actId="1076"/>
          <ac:picMkLst>
            <pc:docMk/>
            <pc:sldMk cId="747600176" sldId="276"/>
            <ac:picMk id="72" creationId="{E3CEA128-BCC7-F7CD-71A9-9A0FB840701B}"/>
          </ac:picMkLst>
        </pc:picChg>
        <pc:cxnChg chg="add del mod">
          <ac:chgData name="Alice &amp; Franco Cimino" userId="0ed19beee3493adf" providerId="LiveId" clId="{B98E4D46-148B-4A1E-ACAA-E0CB93D41FCB}" dt="2024-02-16T16:12:21.034" v="2088" actId="478"/>
          <ac:cxnSpMkLst>
            <pc:docMk/>
            <pc:sldMk cId="747600176" sldId="276"/>
            <ac:cxnSpMk id="15" creationId="{A5A58990-755C-5C68-CC10-26A5C3F933A6}"/>
          </ac:cxnSpMkLst>
        </pc:cxnChg>
        <pc:cxnChg chg="add mod">
          <ac:chgData name="Alice &amp; Franco Cimino" userId="0ed19beee3493adf" providerId="LiveId" clId="{B98E4D46-148B-4A1E-ACAA-E0CB93D41FCB}" dt="2024-02-16T17:14:13.515" v="2174" actId="1076"/>
          <ac:cxnSpMkLst>
            <pc:docMk/>
            <pc:sldMk cId="747600176" sldId="276"/>
            <ac:cxnSpMk id="18" creationId="{731B0861-3C45-6F79-49BA-195C03B2D000}"/>
          </ac:cxnSpMkLst>
        </pc:cxnChg>
        <pc:cxnChg chg="add del mod">
          <ac:chgData name="Alice &amp; Franco Cimino" userId="0ed19beee3493adf" providerId="LiveId" clId="{B98E4D46-148B-4A1E-ACAA-E0CB93D41FCB}" dt="2024-02-16T17:11:50.345" v="2158" actId="478"/>
          <ac:cxnSpMkLst>
            <pc:docMk/>
            <pc:sldMk cId="747600176" sldId="276"/>
            <ac:cxnSpMk id="26" creationId="{2C2D7B9F-6613-D0B4-2BC8-D93048921948}"/>
          </ac:cxnSpMkLst>
        </pc:cxnChg>
        <pc:cxnChg chg="add del mod">
          <ac:chgData name="Alice &amp; Franco Cimino" userId="0ed19beee3493adf" providerId="LiveId" clId="{B98E4D46-148B-4A1E-ACAA-E0CB93D41FCB}" dt="2024-02-16T17:11:47.809" v="2157" actId="478"/>
          <ac:cxnSpMkLst>
            <pc:docMk/>
            <pc:sldMk cId="747600176" sldId="276"/>
            <ac:cxnSpMk id="33" creationId="{86CA12FD-23E1-B186-7989-B290A385A86D}"/>
          </ac:cxnSpMkLst>
        </pc:cxnChg>
        <pc:cxnChg chg="add del">
          <ac:chgData name="Alice &amp; Franco Cimino" userId="0ed19beee3493adf" providerId="LiveId" clId="{B98E4D46-148B-4A1E-ACAA-E0CB93D41FCB}" dt="2024-02-16T17:13:42.637" v="2172" actId="478"/>
          <ac:cxnSpMkLst>
            <pc:docMk/>
            <pc:sldMk cId="747600176" sldId="276"/>
            <ac:cxnSpMk id="56" creationId="{D5929CAE-D9C0-B227-8F20-B2EC063D1FCD}"/>
          </ac:cxnSpMkLst>
        </pc:cxnChg>
        <pc:cxnChg chg="add mod">
          <ac:chgData name="Alice &amp; Franco Cimino" userId="0ed19beee3493adf" providerId="LiveId" clId="{B98E4D46-148B-4A1E-ACAA-E0CB93D41FCB}" dt="2024-02-16T17:23:54.300" v="2211" actId="208"/>
          <ac:cxnSpMkLst>
            <pc:docMk/>
            <pc:sldMk cId="747600176" sldId="276"/>
            <ac:cxnSpMk id="62" creationId="{30B32673-BB5F-7614-7BFD-4FA7798F80F7}"/>
          </ac:cxnSpMkLst>
        </pc:cxnChg>
        <pc:cxnChg chg="add mod">
          <ac:chgData name="Alice &amp; Franco Cimino" userId="0ed19beee3493adf" providerId="LiveId" clId="{B98E4D46-148B-4A1E-ACAA-E0CB93D41FCB}" dt="2024-02-16T17:23:43.692" v="2209" actId="208"/>
          <ac:cxnSpMkLst>
            <pc:docMk/>
            <pc:sldMk cId="747600176" sldId="276"/>
            <ac:cxnSpMk id="65" creationId="{3CD8FEDF-BF25-8271-BC39-104864DFE16A}"/>
          </ac:cxnSpMkLst>
        </pc:cxnChg>
        <pc:cxnChg chg="add mod">
          <ac:chgData name="Alice &amp; Franco Cimino" userId="0ed19beee3493adf" providerId="LiveId" clId="{B98E4D46-148B-4A1E-ACAA-E0CB93D41FCB}" dt="2024-02-16T17:23:12.312" v="2206" actId="208"/>
          <ac:cxnSpMkLst>
            <pc:docMk/>
            <pc:sldMk cId="747600176" sldId="276"/>
            <ac:cxnSpMk id="67" creationId="{847C7181-C37E-2A29-E447-9FF4F437C0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58"/>
            <a:ext cx="25733931" cy="14902050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31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8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66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47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80462" y="12365537"/>
            <a:ext cx="22706410" cy="16289216"/>
          </a:xfrm>
        </p:spPr>
        <p:txBody>
          <a:bodyPr rtlCol="0" anchor="b">
            <a:normAutofit/>
          </a:bodyPr>
          <a:lstStyle>
            <a:lvl1pPr algn="l">
              <a:defRPr lang="de-DE" sz="11576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 algn="l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 algn="ctr">
              <a:buNone/>
              <a:defRPr lang="de-DE" sz="3507"/>
            </a:lvl2pPr>
            <a:lvl3pPr marL="1603752" indent="0" algn="ctr">
              <a:buNone/>
              <a:defRPr lang="de-DE" sz="3157"/>
            </a:lvl3pPr>
            <a:lvl4pPr marL="2405627" indent="0" algn="ctr">
              <a:buNone/>
              <a:defRPr lang="de-DE" sz="2806"/>
            </a:lvl4pPr>
            <a:lvl5pPr marL="3207503" indent="0" algn="ctr">
              <a:buNone/>
              <a:defRPr lang="de-DE" sz="2806"/>
            </a:lvl5pPr>
            <a:lvl6pPr marL="4009379" indent="0" algn="ctr">
              <a:buNone/>
              <a:defRPr lang="de-DE" sz="2806"/>
            </a:lvl6pPr>
            <a:lvl7pPr marL="4811255" indent="0" algn="ctr">
              <a:buNone/>
              <a:defRPr lang="de-DE" sz="2806"/>
            </a:lvl7pPr>
            <a:lvl8pPr marL="5613131" indent="0" algn="ctr">
              <a:buNone/>
              <a:defRPr lang="de-DE" sz="2806"/>
            </a:lvl8pPr>
            <a:lvl9pPr marL="6415006" indent="0" algn="ctr">
              <a:buNone/>
              <a:defRPr lang="de-DE" sz="2806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97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89870" y="951198"/>
            <a:ext cx="20120399" cy="38998984"/>
            <a:chOff x="1097557" y="700499"/>
            <a:chExt cx="7498976" cy="5278764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Freihandform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</a:lstStyle>
              <a:p>
                <a:pPr rtl="0"/>
                <a:endParaRPr lang="de-DE" sz="12110" dirty="0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Freihandform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14" name="Freihandform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5" name="Freihandform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6" name="Freihandform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7" name="Freihandform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8" name="Freihandform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9" name="Freihandform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0" name="Freihandform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1" name="Freihandform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2" name="Freihandform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3" name="Freihandform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4" name="Freihandform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5" name="Freihandform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6" name="Freihandform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7" name="Freihandform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8" name="Freihandform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9" name="Freihandform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0" name="Freihandform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1" name="Freihandform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2" name="Freihandform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3" name="Freihandform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4" name="Freihandform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5" name="Freihandform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6" name="Freihandform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7" name="Freihandform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8" name="Freihandform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9" name="Freihandform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0" name="Freihandform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1" name="Freihandform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2" name="Freihandform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3" name="Freihandform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4" name="Freihandform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5" name="Freihandform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6" name="Freihandform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7" name="Freihandform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8" name="Freihandform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9" name="Freihandform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0" name="Freihandform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1" name="Freihandform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2" name="Freihandform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3" name="Freihandform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4" name="Freihandform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5" name="Freihandform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6" name="Freihandform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7" name="Freihandform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8" name="Freihandform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9" name="Freihandform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0" name="Freihandform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1" name="Freihandform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2" name="Freihandform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63" name="Freihandform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</p:grpSp>
        </p:grpSp>
        <p:sp>
          <p:nvSpPr>
            <p:cNvPr id="10" name="Freihandform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88706" y="11414338"/>
            <a:ext cx="8136466" cy="12841129"/>
          </a:xfrm>
        </p:spPr>
        <p:txBody>
          <a:bodyPr rtlCol="0" anchor="b">
            <a:normAutofit/>
          </a:bodyPr>
          <a:lstStyle>
            <a:lvl1pPr>
              <a:defRPr lang="de-DE" sz="6314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8" name="Bildplatzhalter 67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598814" y="8471397"/>
            <a:ext cx="14459290" cy="24390686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88706" y="24731057"/>
            <a:ext cx="8136466" cy="11414337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79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it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4" name="Freihandform 63"/>
          <p:cNvSpPr>
            <a:spLocks/>
          </p:cNvSpPr>
          <p:nvPr/>
        </p:nvSpPr>
        <p:spPr bwMode="auto">
          <a:xfrm>
            <a:off x="2944417" y="10936420"/>
            <a:ext cx="24378015" cy="21959067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5" name="Freihandform 64"/>
          <p:cNvSpPr>
            <a:spLocks/>
          </p:cNvSpPr>
          <p:nvPr/>
        </p:nvSpPr>
        <p:spPr bwMode="auto">
          <a:xfrm>
            <a:off x="3010304" y="26547871"/>
            <a:ext cx="2813288" cy="7841164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6" name="Freihandform 65"/>
          <p:cNvSpPr>
            <a:spLocks/>
          </p:cNvSpPr>
          <p:nvPr/>
        </p:nvSpPr>
        <p:spPr bwMode="auto">
          <a:xfrm>
            <a:off x="3118191" y="11405507"/>
            <a:ext cx="24026659" cy="21014376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7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266943" y="11951598"/>
            <a:ext cx="23708891" cy="19794531"/>
          </a:xfrm>
          <a:custGeom>
            <a:avLst/>
            <a:gdLst>
              <a:gd name="connsiteX0" fmla="*/ 650308 w 9555325"/>
              <a:gd name="connsiteY0" fmla="*/ 0 h 4638481"/>
              <a:gd name="connsiteX1" fmla="*/ 8849738 w 9555325"/>
              <a:gd name="connsiteY1" fmla="*/ 0 h 4638481"/>
              <a:gd name="connsiteX2" fmla="*/ 9517225 w 9555325"/>
              <a:gd name="connsiteY2" fmla="*/ 492179 h 4638481"/>
              <a:gd name="connsiteX3" fmla="*/ 9555325 w 9555325"/>
              <a:gd name="connsiteY3" fmla="*/ 3489265 h 4638481"/>
              <a:gd name="connsiteX4" fmla="*/ 9323528 w 9555325"/>
              <a:gd name="connsiteY4" fmla="*/ 3999732 h 4638481"/>
              <a:gd name="connsiteX5" fmla="*/ 9257247 w 9555325"/>
              <a:gd name="connsiteY5" fmla="*/ 3818831 h 4638481"/>
              <a:gd name="connsiteX6" fmla="*/ 8857627 w 9555325"/>
              <a:gd name="connsiteY6" fmla="*/ 4294672 h 4638481"/>
              <a:gd name="connsiteX7" fmla="*/ 8212559 w 9555325"/>
              <a:gd name="connsiteY7" fmla="*/ 4152775 h 4638481"/>
              <a:gd name="connsiteX8" fmla="*/ 8411811 w 9555325"/>
              <a:gd name="connsiteY8" fmla="*/ 4638481 h 4638481"/>
              <a:gd name="connsiteX9" fmla="*/ 1128444 w 9555325"/>
              <a:gd name="connsiteY9" fmla="*/ 4638481 h 4638481"/>
              <a:gd name="connsiteX10" fmla="*/ 1332334 w 9555325"/>
              <a:gd name="connsiteY10" fmla="*/ 4136900 h 4638481"/>
              <a:gd name="connsiteX11" fmla="*/ 703644 w 9555325"/>
              <a:gd name="connsiteY11" fmla="*/ 4278797 h 4638481"/>
              <a:gd name="connsiteX12" fmla="*/ 314171 w 9555325"/>
              <a:gd name="connsiteY12" fmla="*/ 3802956 h 4638481"/>
              <a:gd name="connsiteX13" fmla="*/ 249572 w 9555325"/>
              <a:gd name="connsiteY13" fmla="*/ 3983857 h 4638481"/>
              <a:gd name="connsiteX14" fmla="*/ 0 w 9555325"/>
              <a:gd name="connsiteY14" fmla="*/ 3792938 h 4638481"/>
              <a:gd name="connsiteX15" fmla="*/ 0 w 9555325"/>
              <a:gd name="connsiteY15" fmla="*/ 570289 h 4638481"/>
              <a:gd name="connsiteX16" fmla="*/ 650308 w 95553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89265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24845"/>
              <a:gd name="connsiteY0" fmla="*/ 0 h 4638481"/>
              <a:gd name="connsiteX1" fmla="*/ 8849738 w 9524845"/>
              <a:gd name="connsiteY1" fmla="*/ 0 h 4638481"/>
              <a:gd name="connsiteX2" fmla="*/ 9517225 w 9524845"/>
              <a:gd name="connsiteY2" fmla="*/ 492179 h 4638481"/>
              <a:gd name="connsiteX3" fmla="*/ 9524845 w 9524845"/>
              <a:gd name="connsiteY3" fmla="*/ 3500410 h 4638481"/>
              <a:gd name="connsiteX4" fmla="*/ 9323528 w 9524845"/>
              <a:gd name="connsiteY4" fmla="*/ 3999732 h 4638481"/>
              <a:gd name="connsiteX5" fmla="*/ 9257247 w 9524845"/>
              <a:gd name="connsiteY5" fmla="*/ 3818831 h 4638481"/>
              <a:gd name="connsiteX6" fmla="*/ 8857627 w 9524845"/>
              <a:gd name="connsiteY6" fmla="*/ 4294672 h 4638481"/>
              <a:gd name="connsiteX7" fmla="*/ 8212559 w 9524845"/>
              <a:gd name="connsiteY7" fmla="*/ 4152775 h 4638481"/>
              <a:gd name="connsiteX8" fmla="*/ 8411811 w 9524845"/>
              <a:gd name="connsiteY8" fmla="*/ 4638481 h 4638481"/>
              <a:gd name="connsiteX9" fmla="*/ 1128444 w 9524845"/>
              <a:gd name="connsiteY9" fmla="*/ 4638481 h 4638481"/>
              <a:gd name="connsiteX10" fmla="*/ 1332334 w 9524845"/>
              <a:gd name="connsiteY10" fmla="*/ 4136900 h 4638481"/>
              <a:gd name="connsiteX11" fmla="*/ 703644 w 9524845"/>
              <a:gd name="connsiteY11" fmla="*/ 4278797 h 4638481"/>
              <a:gd name="connsiteX12" fmla="*/ 314171 w 9524845"/>
              <a:gd name="connsiteY12" fmla="*/ 3802956 h 4638481"/>
              <a:gd name="connsiteX13" fmla="*/ 249572 w 9524845"/>
              <a:gd name="connsiteY13" fmla="*/ 3983857 h 4638481"/>
              <a:gd name="connsiteX14" fmla="*/ 0 w 9524845"/>
              <a:gd name="connsiteY14" fmla="*/ 3792938 h 4638481"/>
              <a:gd name="connsiteX15" fmla="*/ 0 w 9524845"/>
              <a:gd name="connsiteY15" fmla="*/ 570289 h 4638481"/>
              <a:gd name="connsiteX16" fmla="*/ 650308 w 9524845"/>
              <a:gd name="connsiteY16" fmla="*/ 0 h 4638481"/>
              <a:gd name="connsiteX0" fmla="*/ 650308 w 9517225"/>
              <a:gd name="connsiteY0" fmla="*/ 0 h 4638481"/>
              <a:gd name="connsiteX1" fmla="*/ 8849738 w 9517225"/>
              <a:gd name="connsiteY1" fmla="*/ 0 h 4638481"/>
              <a:gd name="connsiteX2" fmla="*/ 9517225 w 9517225"/>
              <a:gd name="connsiteY2" fmla="*/ 492179 h 4638481"/>
              <a:gd name="connsiteX3" fmla="*/ 9517225 w 9517225"/>
              <a:gd name="connsiteY3" fmla="*/ 3500410 h 4638481"/>
              <a:gd name="connsiteX4" fmla="*/ 9323528 w 9517225"/>
              <a:gd name="connsiteY4" fmla="*/ 3999732 h 4638481"/>
              <a:gd name="connsiteX5" fmla="*/ 9257247 w 9517225"/>
              <a:gd name="connsiteY5" fmla="*/ 3818831 h 4638481"/>
              <a:gd name="connsiteX6" fmla="*/ 8857627 w 9517225"/>
              <a:gd name="connsiteY6" fmla="*/ 4294672 h 4638481"/>
              <a:gd name="connsiteX7" fmla="*/ 8212559 w 9517225"/>
              <a:gd name="connsiteY7" fmla="*/ 4152775 h 4638481"/>
              <a:gd name="connsiteX8" fmla="*/ 8411811 w 9517225"/>
              <a:gd name="connsiteY8" fmla="*/ 4638481 h 4638481"/>
              <a:gd name="connsiteX9" fmla="*/ 1128444 w 9517225"/>
              <a:gd name="connsiteY9" fmla="*/ 4638481 h 4638481"/>
              <a:gd name="connsiteX10" fmla="*/ 1332334 w 9517225"/>
              <a:gd name="connsiteY10" fmla="*/ 4136900 h 4638481"/>
              <a:gd name="connsiteX11" fmla="*/ 703644 w 9517225"/>
              <a:gd name="connsiteY11" fmla="*/ 4278797 h 4638481"/>
              <a:gd name="connsiteX12" fmla="*/ 314171 w 9517225"/>
              <a:gd name="connsiteY12" fmla="*/ 3802956 h 4638481"/>
              <a:gd name="connsiteX13" fmla="*/ 249572 w 9517225"/>
              <a:gd name="connsiteY13" fmla="*/ 3983857 h 4638481"/>
              <a:gd name="connsiteX14" fmla="*/ 0 w 9517225"/>
              <a:gd name="connsiteY14" fmla="*/ 3792938 h 4638481"/>
              <a:gd name="connsiteX15" fmla="*/ 0 w 9517225"/>
              <a:gd name="connsiteY15" fmla="*/ 570289 h 4638481"/>
              <a:gd name="connsiteX16" fmla="*/ 650308 w 95172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49790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24714 w 9547705"/>
              <a:gd name="connsiteY10" fmla="*/ 3936295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47574 w 9547705"/>
              <a:gd name="connsiteY10" fmla="*/ 389171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391400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770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47705" y="3478120"/>
                </a:lnTo>
                <a:cubicBezTo>
                  <a:pt x="9480203" y="3522209"/>
                  <a:pt x="9400772" y="3661129"/>
                  <a:pt x="9338768" y="3721114"/>
                </a:cubicBezTo>
                <a:lnTo>
                  <a:pt x="9272487" y="3451054"/>
                </a:lnTo>
                <a:cubicBezTo>
                  <a:pt x="9067371" y="3613900"/>
                  <a:pt x="8945205" y="3954545"/>
                  <a:pt x="8857627" y="4127500"/>
                </a:cubicBezTo>
                <a:cubicBezTo>
                  <a:pt x="8681319" y="4037653"/>
                  <a:pt x="8442841" y="3990182"/>
                  <a:pt x="8235419" y="3974459"/>
                </a:cubicBezTo>
                <a:cubicBezTo>
                  <a:pt x="8268338" y="4186322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111382"/>
                  <a:pt x="1332334" y="3914006"/>
                </a:cubicBezTo>
                <a:cubicBezTo>
                  <a:pt x="1130179" y="3929729"/>
                  <a:pt x="875476" y="3999489"/>
                  <a:pt x="703644" y="4089336"/>
                </a:cubicBezTo>
                <a:cubicBezTo>
                  <a:pt x="618290" y="3916381"/>
                  <a:pt x="498839" y="3553446"/>
                  <a:pt x="298931" y="3390600"/>
                </a:cubicBezTo>
                <a:lnTo>
                  <a:pt x="234332" y="3671805"/>
                </a:lnTo>
                <a:cubicBezTo>
                  <a:pt x="155781" y="3593830"/>
                  <a:pt x="88868" y="3432830"/>
                  <a:pt x="0" y="3380583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 rtlCol="0">
            <a:norm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69" name="Freihandform 68"/>
          <p:cNvSpPr/>
          <p:nvPr/>
        </p:nvSpPr>
        <p:spPr>
          <a:xfrm>
            <a:off x="23924518" y="26707762"/>
            <a:ext cx="3453265" cy="6613775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70" name="Freihandform 69"/>
          <p:cNvSpPr/>
          <p:nvPr/>
        </p:nvSpPr>
        <p:spPr>
          <a:xfrm flipH="1">
            <a:off x="2972522" y="26499694"/>
            <a:ext cx="3383203" cy="6702951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grpSp>
        <p:nvGrpSpPr>
          <p:cNvPr id="71" name="Gruppieren 70"/>
          <p:cNvGrpSpPr/>
          <p:nvPr/>
        </p:nvGrpSpPr>
        <p:grpSpPr>
          <a:xfrm rot="20401737" flipH="1">
            <a:off x="23494616" y="27264683"/>
            <a:ext cx="6017790" cy="8752165"/>
            <a:chOff x="4391996" y="2365975"/>
            <a:chExt cx="1978494" cy="1144830"/>
          </a:xfrm>
        </p:grpSpPr>
        <p:sp>
          <p:nvSpPr>
            <p:cNvPr id="72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 rot="1198789">
            <a:off x="788301" y="27051794"/>
            <a:ext cx="6017790" cy="8752165"/>
            <a:chOff x="4391996" y="2365975"/>
            <a:chExt cx="1978494" cy="1144830"/>
          </a:xfrm>
        </p:grpSpPr>
        <p:sp>
          <p:nvSpPr>
            <p:cNvPr id="78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88580" y="33767415"/>
            <a:ext cx="17059988" cy="5707168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130C28C-E92F-4FB9-AC8A-E1E59B597475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2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5" name="Freihandform 4"/>
          <p:cNvSpPr>
            <a:spLocks/>
          </p:cNvSpPr>
          <p:nvPr/>
        </p:nvSpPr>
        <p:spPr bwMode="auto">
          <a:xfrm>
            <a:off x="2904112" y="10670365"/>
            <a:ext cx="24438191" cy="28470924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" name="Freihandform 9"/>
          <p:cNvSpPr>
            <a:spLocks/>
          </p:cNvSpPr>
          <p:nvPr/>
        </p:nvSpPr>
        <p:spPr bwMode="auto">
          <a:xfrm>
            <a:off x="3375059" y="11948783"/>
            <a:ext cx="23496296" cy="2591408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9"/>
          <p:cNvSpPr>
            <a:spLocks/>
          </p:cNvSpPr>
          <p:nvPr/>
        </p:nvSpPr>
        <p:spPr bwMode="auto">
          <a:xfrm>
            <a:off x="3616809" y="12534979"/>
            <a:ext cx="23012798" cy="2474169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Bildplatzhalter 5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3900273" y="13189835"/>
            <a:ext cx="22445875" cy="23431977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843229A-47EC-4131-AC57-6C26A026DC3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2473523" y="2848157"/>
            <a:ext cx="6774285" cy="117856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16"/>
          <p:cNvSpPr>
            <a:spLocks/>
          </p:cNvSpPr>
          <p:nvPr userDrawn="1"/>
        </p:nvSpPr>
        <p:spPr bwMode="auto">
          <a:xfrm>
            <a:off x="1894721" y="2480115"/>
            <a:ext cx="19960202" cy="344531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17"/>
          <p:cNvSpPr>
            <a:spLocks/>
          </p:cNvSpPr>
          <p:nvPr userDrawn="1"/>
        </p:nvSpPr>
        <p:spPr bwMode="auto">
          <a:xfrm>
            <a:off x="2035376" y="2839282"/>
            <a:ext cx="19678888" cy="3373483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18"/>
          <p:cNvSpPr>
            <a:spLocks/>
          </p:cNvSpPr>
          <p:nvPr userDrawn="1"/>
        </p:nvSpPr>
        <p:spPr bwMode="auto">
          <a:xfrm>
            <a:off x="2178550" y="3302384"/>
            <a:ext cx="19392540" cy="3280862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Bildplatzhalter 26"/>
          <p:cNvSpPr>
            <a:spLocks noGrp="1"/>
          </p:cNvSpPr>
          <p:nvPr>
            <p:ph type="pic" sz="quarter" idx="13"/>
          </p:nvPr>
        </p:nvSpPr>
        <p:spPr>
          <a:xfrm>
            <a:off x="2428327" y="3963313"/>
            <a:ext cx="18839971" cy="31534651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1" name="Freihandform 5"/>
          <p:cNvSpPr>
            <a:spLocks/>
          </p:cNvSpPr>
          <p:nvPr userDrawn="1"/>
        </p:nvSpPr>
        <p:spPr bwMode="auto">
          <a:xfrm>
            <a:off x="17922777" y="20796637"/>
            <a:ext cx="11059434" cy="192328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>
            <a:off x="18071029" y="21073495"/>
            <a:ext cx="10672425" cy="184037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 rot="10800000" flipH="1">
            <a:off x="18291273" y="21585357"/>
            <a:ext cx="10186354" cy="1754722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4" name="Bildplatzhalter 31"/>
          <p:cNvSpPr>
            <a:spLocks noGrp="1"/>
          </p:cNvSpPr>
          <p:nvPr>
            <p:ph type="pic" sz="quarter" idx="14"/>
          </p:nvPr>
        </p:nvSpPr>
        <p:spPr>
          <a:xfrm>
            <a:off x="18506647" y="22193903"/>
            <a:ext cx="9756055" cy="16408871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41919B7-B58F-4D5E-B084-991E319C171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/>
          </p:nvPr>
        </p:nvSpPr>
        <p:spPr/>
        <p:txBody>
          <a:bodyPr rtlCol="0"/>
          <a:lstStyle>
            <a:lvl1pPr>
              <a:defRPr lang="de-DE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5"/>
          <p:cNvSpPr>
            <a:spLocks/>
          </p:cNvSpPr>
          <p:nvPr/>
        </p:nvSpPr>
        <p:spPr bwMode="auto">
          <a:xfrm rot="5142891" flipH="1" flipV="1">
            <a:off x="-6965636" y="22212511"/>
            <a:ext cx="27403302" cy="846154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5"/>
          <p:cNvSpPr>
            <a:spLocks/>
          </p:cNvSpPr>
          <p:nvPr/>
        </p:nvSpPr>
        <p:spPr bwMode="auto">
          <a:xfrm rot="5239426" flipH="1" flipV="1">
            <a:off x="-6383829" y="22377800"/>
            <a:ext cx="26282746" cy="805556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5"/>
          <p:cNvSpPr>
            <a:spLocks/>
          </p:cNvSpPr>
          <p:nvPr/>
        </p:nvSpPr>
        <p:spPr bwMode="auto">
          <a:xfrm rot="16039426" flipV="1">
            <a:off x="-5747594" y="22617497"/>
            <a:ext cx="25085714" cy="768063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Freihandform 5"/>
          <p:cNvSpPr>
            <a:spLocks/>
          </p:cNvSpPr>
          <p:nvPr/>
        </p:nvSpPr>
        <p:spPr bwMode="auto">
          <a:xfrm rot="5245851" flipH="1">
            <a:off x="9854071" y="21875778"/>
            <a:ext cx="27107738" cy="846727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1" name="Freihandform 5"/>
          <p:cNvSpPr>
            <a:spLocks/>
          </p:cNvSpPr>
          <p:nvPr/>
        </p:nvSpPr>
        <p:spPr bwMode="auto">
          <a:xfrm rot="5400000" flipH="1">
            <a:off x="10317803" y="21983167"/>
            <a:ext cx="26267804" cy="805098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/>
        </p:nvSpPr>
        <p:spPr bwMode="auto">
          <a:xfrm rot="16200000">
            <a:off x="10944286" y="22226149"/>
            <a:ext cx="24894857" cy="7629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/>
        </p:nvSpPr>
        <p:spPr bwMode="auto">
          <a:xfrm rot="5400000" flipH="1" flipV="1">
            <a:off x="219826" y="20879441"/>
            <a:ext cx="29827687" cy="918505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4" name="Freihandform 5"/>
          <p:cNvSpPr>
            <a:spLocks/>
          </p:cNvSpPr>
          <p:nvPr/>
        </p:nvSpPr>
        <p:spPr bwMode="auto">
          <a:xfrm rot="5400000" flipH="1" flipV="1">
            <a:off x="706277" y="21026745"/>
            <a:ext cx="28854791" cy="888547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5" name="Freihandform 5"/>
          <p:cNvSpPr>
            <a:spLocks/>
          </p:cNvSpPr>
          <p:nvPr/>
        </p:nvSpPr>
        <p:spPr bwMode="auto">
          <a:xfrm rot="5400000" flipH="1" flipV="1">
            <a:off x="1327282" y="21208763"/>
            <a:ext cx="27513269" cy="840751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6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3216747" y="14734875"/>
            <a:ext cx="7104353" cy="23487494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7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1204431" y="12555773"/>
            <a:ext cx="7816304" cy="25511068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8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19840315" y="14527343"/>
            <a:ext cx="7077102" cy="23132607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6880DC5B-E7F0-4E20-B997-4404C37EE1F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1147" y="3840696"/>
            <a:ext cx="11814718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 21"/>
          <p:cNvSpPr>
            <a:spLocks/>
          </p:cNvSpPr>
          <p:nvPr userDrawn="1"/>
        </p:nvSpPr>
        <p:spPr bwMode="auto">
          <a:xfrm rot="10800000">
            <a:off x="2043576" y="11319169"/>
            <a:ext cx="14087425" cy="24350597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9"/>
          <p:cNvSpPr>
            <a:spLocks/>
          </p:cNvSpPr>
          <p:nvPr userDrawn="1"/>
        </p:nvSpPr>
        <p:spPr bwMode="auto">
          <a:xfrm rot="10800000">
            <a:off x="2410353" y="11995668"/>
            <a:ext cx="13277095" cy="228012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39" name="Freihandform 9"/>
          <p:cNvSpPr>
            <a:spLocks/>
          </p:cNvSpPr>
          <p:nvPr userDrawn="1"/>
        </p:nvSpPr>
        <p:spPr bwMode="auto">
          <a:xfrm rot="10800000">
            <a:off x="2537842" y="12381028"/>
            <a:ext cx="13003882" cy="2203819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 userDrawn="1"/>
        </p:nvSpPr>
        <p:spPr bwMode="auto">
          <a:xfrm rot="5106336">
            <a:off x="3425629" y="13923758"/>
            <a:ext cx="28979140" cy="8541976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9"/>
          <p:cNvSpPr>
            <a:spLocks/>
          </p:cNvSpPr>
          <p:nvPr userDrawn="1"/>
        </p:nvSpPr>
        <p:spPr bwMode="auto">
          <a:xfrm rot="5106336">
            <a:off x="4221993" y="14033646"/>
            <a:ext cx="27347665" cy="7995748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2" name="Freihandform 9"/>
          <p:cNvSpPr>
            <a:spLocks/>
          </p:cNvSpPr>
          <p:nvPr userDrawn="1"/>
        </p:nvSpPr>
        <p:spPr bwMode="auto">
          <a:xfrm rot="5106336">
            <a:off x="4564292" y="14241326"/>
            <a:ext cx="26685481" cy="77130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 userDrawn="1"/>
        </p:nvSpPr>
        <p:spPr bwMode="auto">
          <a:xfrm rot="5837788">
            <a:off x="11349615" y="19404249"/>
            <a:ext cx="25560849" cy="7144270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9"/>
          <p:cNvSpPr>
            <a:spLocks/>
          </p:cNvSpPr>
          <p:nvPr userDrawn="1"/>
        </p:nvSpPr>
        <p:spPr bwMode="auto">
          <a:xfrm rot="5837788">
            <a:off x="11994469" y="19726199"/>
            <a:ext cx="24279906" cy="668039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5" name="Freihandform 9"/>
          <p:cNvSpPr>
            <a:spLocks/>
          </p:cNvSpPr>
          <p:nvPr userDrawn="1"/>
        </p:nvSpPr>
        <p:spPr bwMode="auto">
          <a:xfrm rot="5837788">
            <a:off x="12250830" y="19863216"/>
            <a:ext cx="23780287" cy="644418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 userDrawn="1"/>
        </p:nvSpPr>
        <p:spPr bwMode="auto">
          <a:xfrm flipH="1">
            <a:off x="14948386" y="25855298"/>
            <a:ext cx="7754080" cy="1440399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 userDrawn="1"/>
        </p:nvSpPr>
        <p:spPr bwMode="auto">
          <a:xfrm flipH="1">
            <a:off x="15077062" y="26168223"/>
            <a:ext cx="7482275" cy="13778131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8" name="Freihandform 47"/>
          <p:cNvSpPr>
            <a:spLocks/>
          </p:cNvSpPr>
          <p:nvPr userDrawn="1"/>
        </p:nvSpPr>
        <p:spPr bwMode="auto">
          <a:xfrm flipH="1">
            <a:off x="15192698" y="26481561"/>
            <a:ext cx="7251000" cy="1315146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9" name="Bildplatzhalter 37"/>
          <p:cNvSpPr>
            <a:spLocks noGrp="1"/>
          </p:cNvSpPr>
          <p:nvPr>
            <p:ph type="pic" sz="quarter" idx="13"/>
          </p:nvPr>
        </p:nvSpPr>
        <p:spPr>
          <a:xfrm>
            <a:off x="2739977" y="12845255"/>
            <a:ext cx="12034697" cy="20909844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37"/>
          <p:cNvSpPr>
            <a:spLocks noGrp="1"/>
          </p:cNvSpPr>
          <p:nvPr>
            <p:ph type="pic" sz="quarter" idx="14"/>
          </p:nvPr>
        </p:nvSpPr>
        <p:spPr>
          <a:xfrm>
            <a:off x="13940586" y="4839241"/>
            <a:ext cx="7417700" cy="25786078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1" name="Bildplatzhalter 37"/>
          <p:cNvSpPr>
            <a:spLocks noGrp="1"/>
          </p:cNvSpPr>
          <p:nvPr>
            <p:ph type="pic" sz="quarter" idx="15"/>
          </p:nvPr>
        </p:nvSpPr>
        <p:spPr>
          <a:xfrm>
            <a:off x="20968542" y="11267156"/>
            <a:ext cx="6574443" cy="23611892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half" idx="2"/>
          </p:nvPr>
        </p:nvSpPr>
        <p:spPr>
          <a:xfrm>
            <a:off x="15601457" y="27522504"/>
            <a:ext cx="6433485" cy="111910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2806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2E34130-AAEB-4FA6-A824-29DEC2A5D47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 hasCustomPrompt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9" name="Freihandform 5"/>
          <p:cNvSpPr>
            <a:spLocks/>
          </p:cNvSpPr>
          <p:nvPr/>
        </p:nvSpPr>
        <p:spPr bwMode="auto">
          <a:xfrm flipV="1">
            <a:off x="15611110" y="9599714"/>
            <a:ext cx="10674052" cy="1504522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788 w 9999"/>
              <a:gd name="connsiteY0" fmla="*/ 2036 h 9942"/>
              <a:gd name="connsiteX1" fmla="*/ 4889 w 9999"/>
              <a:gd name="connsiteY1" fmla="*/ 9940 h 9942"/>
              <a:gd name="connsiteX2" fmla="*/ 8120 w 9999"/>
              <a:gd name="connsiteY2" fmla="*/ 1112 h 9942"/>
              <a:gd name="connsiteX3" fmla="*/ 788 w 9999"/>
              <a:gd name="connsiteY3" fmla="*/ 2036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42">
                <a:moveTo>
                  <a:pt x="788" y="2036"/>
                </a:moveTo>
                <a:cubicBezTo>
                  <a:pt x="-294" y="4004"/>
                  <a:pt x="-1221" y="9772"/>
                  <a:pt x="4889" y="9940"/>
                </a:cubicBezTo>
                <a:cubicBezTo>
                  <a:pt x="9617" y="10070"/>
                  <a:pt x="11863" y="3831"/>
                  <a:pt x="8120" y="1112"/>
                </a:cubicBezTo>
                <a:cubicBezTo>
                  <a:pt x="5601" y="-727"/>
                  <a:pt x="2021" y="-191"/>
                  <a:pt x="788" y="20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0" name="Freihandform 5"/>
          <p:cNvSpPr>
            <a:spLocks/>
          </p:cNvSpPr>
          <p:nvPr/>
        </p:nvSpPr>
        <p:spPr bwMode="auto">
          <a:xfrm rot="160574" flipV="1">
            <a:off x="15805978" y="9936549"/>
            <a:ext cx="10358170" cy="144087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809 w 9944"/>
              <a:gd name="connsiteY0" fmla="*/ 1987 h 10027"/>
              <a:gd name="connsiteX1" fmla="*/ 4850 w 9944"/>
              <a:gd name="connsiteY1" fmla="*/ 10026 h 10027"/>
              <a:gd name="connsiteX2" fmla="*/ 8059 w 9944"/>
              <a:gd name="connsiteY2" fmla="*/ 1139 h 10027"/>
              <a:gd name="connsiteX3" fmla="*/ 809 w 9944"/>
              <a:gd name="connsiteY3" fmla="*/ 1987 h 10027"/>
              <a:gd name="connsiteX0" fmla="*/ 799 w 10028"/>
              <a:gd name="connsiteY0" fmla="*/ 1918 h 10042"/>
              <a:gd name="connsiteX1" fmla="*/ 4905 w 10028"/>
              <a:gd name="connsiteY1" fmla="*/ 10041 h 10042"/>
              <a:gd name="connsiteX2" fmla="*/ 8132 w 10028"/>
              <a:gd name="connsiteY2" fmla="*/ 1178 h 10042"/>
              <a:gd name="connsiteX3" fmla="*/ 799 w 10028"/>
              <a:gd name="connsiteY3" fmla="*/ 1918 h 10042"/>
              <a:gd name="connsiteX0" fmla="*/ 799 w 10017"/>
              <a:gd name="connsiteY0" fmla="*/ 1847 h 9972"/>
              <a:gd name="connsiteX1" fmla="*/ 4905 w 10017"/>
              <a:gd name="connsiteY1" fmla="*/ 9970 h 9972"/>
              <a:gd name="connsiteX2" fmla="*/ 8117 w 10017"/>
              <a:gd name="connsiteY2" fmla="*/ 1229 h 9972"/>
              <a:gd name="connsiteX3" fmla="*/ 799 w 10017"/>
              <a:gd name="connsiteY3" fmla="*/ 1847 h 9972"/>
              <a:gd name="connsiteX0" fmla="*/ 753 w 9998"/>
              <a:gd name="connsiteY0" fmla="*/ 1852 h 10013"/>
              <a:gd name="connsiteX1" fmla="*/ 5000 w 9998"/>
              <a:gd name="connsiteY1" fmla="*/ 10011 h 10013"/>
              <a:gd name="connsiteX2" fmla="*/ 8058 w 9998"/>
              <a:gd name="connsiteY2" fmla="*/ 1232 h 10013"/>
              <a:gd name="connsiteX3" fmla="*/ 753 w 9998"/>
              <a:gd name="connsiteY3" fmla="*/ 1852 h 10013"/>
              <a:gd name="connsiteX0" fmla="*/ 769 w 9999"/>
              <a:gd name="connsiteY0" fmla="*/ 1850 h 9975"/>
              <a:gd name="connsiteX1" fmla="*/ 4961 w 9999"/>
              <a:gd name="connsiteY1" fmla="*/ 9973 h 9975"/>
              <a:gd name="connsiteX2" fmla="*/ 8076 w 9999"/>
              <a:gd name="connsiteY2" fmla="*/ 1230 h 9975"/>
              <a:gd name="connsiteX3" fmla="*/ 769 w 9999"/>
              <a:gd name="connsiteY3" fmla="*/ 1850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75">
                <a:moveTo>
                  <a:pt x="769" y="1850"/>
                </a:moveTo>
                <a:cubicBezTo>
                  <a:pt x="-319" y="3815"/>
                  <a:pt x="-1174" y="9805"/>
                  <a:pt x="4961" y="9973"/>
                </a:cubicBezTo>
                <a:cubicBezTo>
                  <a:pt x="9709" y="10103"/>
                  <a:pt x="11834" y="3947"/>
                  <a:pt x="8076" y="1230"/>
                </a:cubicBezTo>
                <a:cubicBezTo>
                  <a:pt x="5547" y="-606"/>
                  <a:pt x="2006" y="-375"/>
                  <a:pt x="769" y="1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1" name="Freihandform 5"/>
          <p:cNvSpPr>
            <a:spLocks/>
          </p:cNvSpPr>
          <p:nvPr/>
        </p:nvSpPr>
        <p:spPr bwMode="auto">
          <a:xfrm rot="10960574" flipH="1" flipV="1">
            <a:off x="15952335" y="10253817"/>
            <a:ext cx="10028178" cy="1376090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84"/>
              <a:gd name="connsiteY0" fmla="*/ 2637 h 11700"/>
              <a:gd name="connsiteX1" fmla="*/ 1154 w 12784"/>
              <a:gd name="connsiteY1" fmla="*/ 9780 h 11700"/>
              <a:gd name="connsiteX2" fmla="*/ 6744 w 12784"/>
              <a:gd name="connsiteY2" fmla="*/ 11689 h 11700"/>
              <a:gd name="connsiteX3" fmla="*/ 11701 w 12784"/>
              <a:gd name="connsiteY3" fmla="*/ 9201 h 11700"/>
              <a:gd name="connsiteX4" fmla="*/ 12142 w 12784"/>
              <a:gd name="connsiteY4" fmla="*/ 3483 h 11700"/>
              <a:gd name="connsiteX5" fmla="*/ 6391 w 12784"/>
              <a:gd name="connsiteY5" fmla="*/ 12 h 11700"/>
              <a:gd name="connsiteX6" fmla="*/ 780 w 12784"/>
              <a:gd name="connsiteY6" fmla="*/ 2637 h 11700"/>
              <a:gd name="connsiteX0" fmla="*/ 780 w 12826"/>
              <a:gd name="connsiteY0" fmla="*/ 2636 h 11699"/>
              <a:gd name="connsiteX1" fmla="*/ 1154 w 12826"/>
              <a:gd name="connsiteY1" fmla="*/ 9779 h 11699"/>
              <a:gd name="connsiteX2" fmla="*/ 6744 w 12826"/>
              <a:gd name="connsiteY2" fmla="*/ 11688 h 11699"/>
              <a:gd name="connsiteX3" fmla="*/ 11701 w 12826"/>
              <a:gd name="connsiteY3" fmla="*/ 9200 h 11699"/>
              <a:gd name="connsiteX4" fmla="*/ 12200 w 12826"/>
              <a:gd name="connsiteY4" fmla="*/ 3402 h 11699"/>
              <a:gd name="connsiteX5" fmla="*/ 6391 w 12826"/>
              <a:gd name="connsiteY5" fmla="*/ 11 h 11699"/>
              <a:gd name="connsiteX6" fmla="*/ 780 w 12826"/>
              <a:gd name="connsiteY6" fmla="*/ 2636 h 11699"/>
              <a:gd name="connsiteX0" fmla="*/ 780 w 12826"/>
              <a:gd name="connsiteY0" fmla="*/ 2636 h 11740"/>
              <a:gd name="connsiteX1" fmla="*/ 1154 w 12826"/>
              <a:gd name="connsiteY1" fmla="*/ 9779 h 11740"/>
              <a:gd name="connsiteX2" fmla="*/ 6744 w 12826"/>
              <a:gd name="connsiteY2" fmla="*/ 11688 h 11740"/>
              <a:gd name="connsiteX3" fmla="*/ 11701 w 12826"/>
              <a:gd name="connsiteY3" fmla="*/ 9200 h 11740"/>
              <a:gd name="connsiteX4" fmla="*/ 12200 w 12826"/>
              <a:gd name="connsiteY4" fmla="*/ 3402 h 11740"/>
              <a:gd name="connsiteX5" fmla="*/ 6391 w 12826"/>
              <a:gd name="connsiteY5" fmla="*/ 11 h 11740"/>
              <a:gd name="connsiteX6" fmla="*/ 780 w 12826"/>
              <a:gd name="connsiteY6" fmla="*/ 2636 h 11740"/>
              <a:gd name="connsiteX0" fmla="*/ 645 w 12691"/>
              <a:gd name="connsiteY0" fmla="*/ 2587 h 11691"/>
              <a:gd name="connsiteX1" fmla="*/ 1019 w 12691"/>
              <a:gd name="connsiteY1" fmla="*/ 9730 h 11691"/>
              <a:gd name="connsiteX2" fmla="*/ 6609 w 12691"/>
              <a:gd name="connsiteY2" fmla="*/ 11639 h 11691"/>
              <a:gd name="connsiteX3" fmla="*/ 11566 w 12691"/>
              <a:gd name="connsiteY3" fmla="*/ 9151 h 11691"/>
              <a:gd name="connsiteX4" fmla="*/ 12065 w 12691"/>
              <a:gd name="connsiteY4" fmla="*/ 3353 h 11691"/>
              <a:gd name="connsiteX5" fmla="*/ 6273 w 12691"/>
              <a:gd name="connsiteY5" fmla="*/ 11 h 11691"/>
              <a:gd name="connsiteX6" fmla="*/ 645 w 12691"/>
              <a:gd name="connsiteY6" fmla="*/ 2587 h 11691"/>
              <a:gd name="connsiteX0" fmla="*/ 645 w 12691"/>
              <a:gd name="connsiteY0" fmla="*/ 2590 h 11694"/>
              <a:gd name="connsiteX1" fmla="*/ 1019 w 12691"/>
              <a:gd name="connsiteY1" fmla="*/ 9733 h 11694"/>
              <a:gd name="connsiteX2" fmla="*/ 6609 w 12691"/>
              <a:gd name="connsiteY2" fmla="*/ 11642 h 11694"/>
              <a:gd name="connsiteX3" fmla="*/ 11566 w 12691"/>
              <a:gd name="connsiteY3" fmla="*/ 9154 h 11694"/>
              <a:gd name="connsiteX4" fmla="*/ 12065 w 12691"/>
              <a:gd name="connsiteY4" fmla="*/ 3356 h 11694"/>
              <a:gd name="connsiteX5" fmla="*/ 6273 w 12691"/>
              <a:gd name="connsiteY5" fmla="*/ 14 h 11694"/>
              <a:gd name="connsiteX6" fmla="*/ 645 w 12691"/>
              <a:gd name="connsiteY6" fmla="*/ 2590 h 11694"/>
              <a:gd name="connsiteX0" fmla="*/ 645 w 12691"/>
              <a:gd name="connsiteY0" fmla="*/ 2582 h 11686"/>
              <a:gd name="connsiteX1" fmla="*/ 1019 w 12691"/>
              <a:gd name="connsiteY1" fmla="*/ 9725 h 11686"/>
              <a:gd name="connsiteX2" fmla="*/ 6609 w 12691"/>
              <a:gd name="connsiteY2" fmla="*/ 11634 h 11686"/>
              <a:gd name="connsiteX3" fmla="*/ 11566 w 12691"/>
              <a:gd name="connsiteY3" fmla="*/ 9146 h 11686"/>
              <a:gd name="connsiteX4" fmla="*/ 12065 w 12691"/>
              <a:gd name="connsiteY4" fmla="*/ 3348 h 11686"/>
              <a:gd name="connsiteX5" fmla="*/ 6273 w 12691"/>
              <a:gd name="connsiteY5" fmla="*/ 6 h 11686"/>
              <a:gd name="connsiteX6" fmla="*/ 645 w 12691"/>
              <a:gd name="connsiteY6" fmla="*/ 2582 h 11686"/>
              <a:gd name="connsiteX0" fmla="*/ 760 w 12806"/>
              <a:gd name="connsiteY0" fmla="*/ 2582 h 11686"/>
              <a:gd name="connsiteX1" fmla="*/ 1134 w 12806"/>
              <a:gd name="connsiteY1" fmla="*/ 9725 h 11686"/>
              <a:gd name="connsiteX2" fmla="*/ 6724 w 12806"/>
              <a:gd name="connsiteY2" fmla="*/ 11634 h 11686"/>
              <a:gd name="connsiteX3" fmla="*/ 11681 w 12806"/>
              <a:gd name="connsiteY3" fmla="*/ 9146 h 11686"/>
              <a:gd name="connsiteX4" fmla="*/ 12180 w 12806"/>
              <a:gd name="connsiteY4" fmla="*/ 3348 h 11686"/>
              <a:gd name="connsiteX5" fmla="*/ 6388 w 12806"/>
              <a:gd name="connsiteY5" fmla="*/ 6 h 11686"/>
              <a:gd name="connsiteX6" fmla="*/ 760 w 12806"/>
              <a:gd name="connsiteY6" fmla="*/ 2582 h 11686"/>
              <a:gd name="connsiteX0" fmla="*/ 792 w 12838"/>
              <a:gd name="connsiteY0" fmla="*/ 2582 h 11704"/>
              <a:gd name="connsiteX1" fmla="*/ 1166 w 12838"/>
              <a:gd name="connsiteY1" fmla="*/ 9725 h 11704"/>
              <a:gd name="connsiteX2" fmla="*/ 6756 w 12838"/>
              <a:gd name="connsiteY2" fmla="*/ 11634 h 11704"/>
              <a:gd name="connsiteX3" fmla="*/ 11713 w 12838"/>
              <a:gd name="connsiteY3" fmla="*/ 9146 h 11704"/>
              <a:gd name="connsiteX4" fmla="*/ 12212 w 12838"/>
              <a:gd name="connsiteY4" fmla="*/ 3348 h 11704"/>
              <a:gd name="connsiteX5" fmla="*/ 6420 w 12838"/>
              <a:gd name="connsiteY5" fmla="*/ 6 h 11704"/>
              <a:gd name="connsiteX6" fmla="*/ 792 w 12838"/>
              <a:gd name="connsiteY6" fmla="*/ 2582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8" h="11704">
                <a:moveTo>
                  <a:pt x="792" y="2582"/>
                </a:moveTo>
                <a:cubicBezTo>
                  <a:pt x="-369" y="4325"/>
                  <a:pt x="-264" y="7945"/>
                  <a:pt x="1166" y="9725"/>
                </a:cubicBezTo>
                <a:cubicBezTo>
                  <a:pt x="2596" y="11505"/>
                  <a:pt x="4623" y="11886"/>
                  <a:pt x="6756" y="11634"/>
                </a:cubicBezTo>
                <a:cubicBezTo>
                  <a:pt x="8889" y="11382"/>
                  <a:pt x="10804" y="10527"/>
                  <a:pt x="11713" y="9146"/>
                </a:cubicBezTo>
                <a:cubicBezTo>
                  <a:pt x="12622" y="7765"/>
                  <a:pt x="13451" y="5881"/>
                  <a:pt x="12212" y="3348"/>
                </a:cubicBezTo>
                <a:cubicBezTo>
                  <a:pt x="10728" y="774"/>
                  <a:pt x="8761" y="100"/>
                  <a:pt x="6420" y="6"/>
                </a:cubicBezTo>
                <a:cubicBezTo>
                  <a:pt x="4079" y="-88"/>
                  <a:pt x="1953" y="839"/>
                  <a:pt x="792" y="258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2" name="Freihandform 5"/>
          <p:cNvSpPr>
            <a:spLocks/>
          </p:cNvSpPr>
          <p:nvPr/>
        </p:nvSpPr>
        <p:spPr bwMode="auto">
          <a:xfrm flipH="1">
            <a:off x="4113611" y="25607977"/>
            <a:ext cx="10437032" cy="146321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3" name="Freihandform 5"/>
          <p:cNvSpPr>
            <a:spLocks/>
          </p:cNvSpPr>
          <p:nvPr/>
        </p:nvSpPr>
        <p:spPr bwMode="auto">
          <a:xfrm flipH="1">
            <a:off x="4250063" y="25951701"/>
            <a:ext cx="10069205" cy="1396619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4" name="Freihandform 5"/>
          <p:cNvSpPr>
            <a:spLocks/>
          </p:cNvSpPr>
          <p:nvPr/>
        </p:nvSpPr>
        <p:spPr bwMode="auto">
          <a:xfrm rot="10800000">
            <a:off x="4457860" y="26343551"/>
            <a:ext cx="9654596" cy="133093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612 w 12542"/>
              <a:gd name="connsiteY0" fmla="*/ 2637 h 11697"/>
              <a:gd name="connsiteX1" fmla="*/ 1048 w 12542"/>
              <a:gd name="connsiteY1" fmla="*/ 9710 h 11697"/>
              <a:gd name="connsiteX2" fmla="*/ 6576 w 12542"/>
              <a:gd name="connsiteY2" fmla="*/ 11689 h 11697"/>
              <a:gd name="connsiteX3" fmla="*/ 11533 w 12542"/>
              <a:gd name="connsiteY3" fmla="*/ 9201 h 11697"/>
              <a:gd name="connsiteX4" fmla="*/ 11974 w 12542"/>
              <a:gd name="connsiteY4" fmla="*/ 3483 h 11697"/>
              <a:gd name="connsiteX5" fmla="*/ 6223 w 12542"/>
              <a:gd name="connsiteY5" fmla="*/ 12 h 11697"/>
              <a:gd name="connsiteX6" fmla="*/ 612 w 12542"/>
              <a:gd name="connsiteY6" fmla="*/ 2637 h 11697"/>
              <a:gd name="connsiteX0" fmla="*/ 749 w 12679"/>
              <a:gd name="connsiteY0" fmla="*/ 2642 h 11702"/>
              <a:gd name="connsiteX1" fmla="*/ 1185 w 12679"/>
              <a:gd name="connsiteY1" fmla="*/ 9715 h 11702"/>
              <a:gd name="connsiteX2" fmla="*/ 6713 w 12679"/>
              <a:gd name="connsiteY2" fmla="*/ 11694 h 11702"/>
              <a:gd name="connsiteX3" fmla="*/ 11670 w 12679"/>
              <a:gd name="connsiteY3" fmla="*/ 9206 h 11702"/>
              <a:gd name="connsiteX4" fmla="*/ 12111 w 12679"/>
              <a:gd name="connsiteY4" fmla="*/ 3488 h 11702"/>
              <a:gd name="connsiteX5" fmla="*/ 6360 w 12679"/>
              <a:gd name="connsiteY5" fmla="*/ 17 h 11702"/>
              <a:gd name="connsiteX6" fmla="*/ 749 w 12679"/>
              <a:gd name="connsiteY6" fmla="*/ 2642 h 11702"/>
              <a:gd name="connsiteX0" fmla="*/ 793 w 12723"/>
              <a:gd name="connsiteY0" fmla="*/ 2638 h 11698"/>
              <a:gd name="connsiteX1" fmla="*/ 1229 w 12723"/>
              <a:gd name="connsiteY1" fmla="*/ 9711 h 11698"/>
              <a:gd name="connsiteX2" fmla="*/ 6757 w 12723"/>
              <a:gd name="connsiteY2" fmla="*/ 11690 h 11698"/>
              <a:gd name="connsiteX3" fmla="*/ 11714 w 12723"/>
              <a:gd name="connsiteY3" fmla="*/ 9202 h 11698"/>
              <a:gd name="connsiteX4" fmla="*/ 12155 w 12723"/>
              <a:gd name="connsiteY4" fmla="*/ 3484 h 11698"/>
              <a:gd name="connsiteX5" fmla="*/ 6404 w 12723"/>
              <a:gd name="connsiteY5" fmla="*/ 13 h 11698"/>
              <a:gd name="connsiteX6" fmla="*/ 793 w 12723"/>
              <a:gd name="connsiteY6" fmla="*/ 2638 h 11698"/>
              <a:gd name="connsiteX0" fmla="*/ 724 w 12654"/>
              <a:gd name="connsiteY0" fmla="*/ 2639 h 11699"/>
              <a:gd name="connsiteX1" fmla="*/ 1160 w 12654"/>
              <a:gd name="connsiteY1" fmla="*/ 9712 h 11699"/>
              <a:gd name="connsiteX2" fmla="*/ 6688 w 12654"/>
              <a:gd name="connsiteY2" fmla="*/ 11691 h 11699"/>
              <a:gd name="connsiteX3" fmla="*/ 11645 w 12654"/>
              <a:gd name="connsiteY3" fmla="*/ 9203 h 11699"/>
              <a:gd name="connsiteX4" fmla="*/ 12086 w 12654"/>
              <a:gd name="connsiteY4" fmla="*/ 3485 h 11699"/>
              <a:gd name="connsiteX5" fmla="*/ 6335 w 12654"/>
              <a:gd name="connsiteY5" fmla="*/ 14 h 11699"/>
              <a:gd name="connsiteX6" fmla="*/ 724 w 12654"/>
              <a:gd name="connsiteY6" fmla="*/ 2639 h 11699"/>
              <a:gd name="connsiteX0" fmla="*/ 572 w 12689"/>
              <a:gd name="connsiteY0" fmla="*/ 2808 h 11694"/>
              <a:gd name="connsiteX1" fmla="*/ 1195 w 12689"/>
              <a:gd name="connsiteY1" fmla="*/ 9707 h 11694"/>
              <a:gd name="connsiteX2" fmla="*/ 6723 w 12689"/>
              <a:gd name="connsiteY2" fmla="*/ 11686 h 11694"/>
              <a:gd name="connsiteX3" fmla="*/ 11680 w 12689"/>
              <a:gd name="connsiteY3" fmla="*/ 9198 h 11694"/>
              <a:gd name="connsiteX4" fmla="*/ 12121 w 12689"/>
              <a:gd name="connsiteY4" fmla="*/ 3480 h 11694"/>
              <a:gd name="connsiteX5" fmla="*/ 6370 w 12689"/>
              <a:gd name="connsiteY5" fmla="*/ 9 h 11694"/>
              <a:gd name="connsiteX6" fmla="*/ 572 w 12689"/>
              <a:gd name="connsiteY6" fmla="*/ 2808 h 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9" h="11694">
                <a:moveTo>
                  <a:pt x="572" y="2808"/>
                </a:moveTo>
                <a:cubicBezTo>
                  <a:pt x="-561" y="4703"/>
                  <a:pt x="170" y="8228"/>
                  <a:pt x="1195" y="9707"/>
                </a:cubicBezTo>
                <a:cubicBezTo>
                  <a:pt x="2220" y="11186"/>
                  <a:pt x="4976" y="11771"/>
                  <a:pt x="6723" y="11686"/>
                </a:cubicBezTo>
                <a:cubicBezTo>
                  <a:pt x="8470" y="11601"/>
                  <a:pt x="10780" y="10566"/>
                  <a:pt x="11680" y="9198"/>
                </a:cubicBezTo>
                <a:cubicBezTo>
                  <a:pt x="12580" y="7830"/>
                  <a:pt x="13193" y="5444"/>
                  <a:pt x="12121" y="3480"/>
                </a:cubicBezTo>
                <a:cubicBezTo>
                  <a:pt x="10864" y="1445"/>
                  <a:pt x="8295" y="121"/>
                  <a:pt x="6370" y="9"/>
                </a:cubicBezTo>
                <a:cubicBezTo>
                  <a:pt x="4445" y="-103"/>
                  <a:pt x="1705" y="913"/>
                  <a:pt x="572" y="280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5" name="Freihandform 5"/>
          <p:cNvSpPr>
            <a:spLocks/>
          </p:cNvSpPr>
          <p:nvPr/>
        </p:nvSpPr>
        <p:spPr bwMode="auto">
          <a:xfrm rot="200049" flipH="1" flipV="1">
            <a:off x="4015376" y="9719391"/>
            <a:ext cx="10523092" cy="1492026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90 w 9983"/>
              <a:gd name="connsiteY0" fmla="*/ 2094 h 9972"/>
              <a:gd name="connsiteX1" fmla="*/ 4887 w 9983"/>
              <a:gd name="connsiteY1" fmla="*/ 9971 h 9972"/>
              <a:gd name="connsiteX2" fmla="*/ 8100 w 9983"/>
              <a:gd name="connsiteY2" fmla="*/ 1076 h 9972"/>
              <a:gd name="connsiteX3" fmla="*/ 790 w 9983"/>
              <a:gd name="connsiteY3" fmla="*/ 2094 h 9972"/>
              <a:gd name="connsiteX0" fmla="*/ 797 w 9999"/>
              <a:gd name="connsiteY0" fmla="*/ 2100 h 9943"/>
              <a:gd name="connsiteX1" fmla="*/ 4877 w 9999"/>
              <a:gd name="connsiteY1" fmla="*/ 9942 h 9943"/>
              <a:gd name="connsiteX2" fmla="*/ 8120 w 9999"/>
              <a:gd name="connsiteY2" fmla="*/ 1079 h 9943"/>
              <a:gd name="connsiteX3" fmla="*/ 797 w 9999"/>
              <a:gd name="connsiteY3" fmla="*/ 2100 h 9943"/>
              <a:gd name="connsiteX0" fmla="*/ 797 w 10025"/>
              <a:gd name="connsiteY0" fmla="*/ 2112 h 9999"/>
              <a:gd name="connsiteX1" fmla="*/ 4877 w 10025"/>
              <a:gd name="connsiteY1" fmla="*/ 9999 h 9999"/>
              <a:gd name="connsiteX2" fmla="*/ 8121 w 10025"/>
              <a:gd name="connsiteY2" fmla="*/ 1085 h 9999"/>
              <a:gd name="connsiteX3" fmla="*/ 797 w 10025"/>
              <a:gd name="connsiteY3" fmla="*/ 2112 h 9999"/>
              <a:gd name="connsiteX0" fmla="*/ 795 w 9953"/>
              <a:gd name="connsiteY0" fmla="*/ 2112 h 10000"/>
              <a:gd name="connsiteX1" fmla="*/ 4865 w 9953"/>
              <a:gd name="connsiteY1" fmla="*/ 10000 h 10000"/>
              <a:gd name="connsiteX2" fmla="*/ 8101 w 9953"/>
              <a:gd name="connsiteY2" fmla="*/ 1085 h 10000"/>
              <a:gd name="connsiteX3" fmla="*/ 795 w 9953"/>
              <a:gd name="connsiteY3" fmla="*/ 21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" h="10000">
                <a:moveTo>
                  <a:pt x="795" y="2112"/>
                </a:moveTo>
                <a:cubicBezTo>
                  <a:pt x="-284" y="4093"/>
                  <a:pt x="-1238" y="9832"/>
                  <a:pt x="4865" y="10000"/>
                </a:cubicBezTo>
                <a:cubicBezTo>
                  <a:pt x="9690" y="9821"/>
                  <a:pt x="11735" y="3737"/>
                  <a:pt x="8101" y="1085"/>
                </a:cubicBezTo>
                <a:cubicBezTo>
                  <a:pt x="5585" y="-766"/>
                  <a:pt x="2027" y="-132"/>
                  <a:pt x="795" y="2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6" name="Freihandform 5"/>
          <p:cNvSpPr>
            <a:spLocks/>
          </p:cNvSpPr>
          <p:nvPr/>
        </p:nvSpPr>
        <p:spPr bwMode="auto">
          <a:xfrm flipH="1" flipV="1">
            <a:off x="4193190" y="10134751"/>
            <a:ext cx="10111190" cy="1411873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82 w 9992"/>
              <a:gd name="connsiteY0" fmla="*/ 1979 h 9935"/>
              <a:gd name="connsiteX1" fmla="*/ 4904 w 9992"/>
              <a:gd name="connsiteY1" fmla="*/ 9933 h 9935"/>
              <a:gd name="connsiteX2" fmla="*/ 8105 w 9992"/>
              <a:gd name="connsiteY2" fmla="*/ 1143 h 9935"/>
              <a:gd name="connsiteX3" fmla="*/ 782 w 9992"/>
              <a:gd name="connsiteY3" fmla="*/ 1979 h 9935"/>
              <a:gd name="connsiteX0" fmla="*/ 775 w 10014"/>
              <a:gd name="connsiteY0" fmla="*/ 1902 h 10058"/>
              <a:gd name="connsiteX1" fmla="*/ 4923 w 10014"/>
              <a:gd name="connsiteY1" fmla="*/ 10056 h 10058"/>
              <a:gd name="connsiteX2" fmla="*/ 8126 w 10014"/>
              <a:gd name="connsiteY2" fmla="*/ 1208 h 10058"/>
              <a:gd name="connsiteX3" fmla="*/ 775 w 10014"/>
              <a:gd name="connsiteY3" fmla="*/ 1902 h 10058"/>
              <a:gd name="connsiteX0" fmla="*/ 790 w 9982"/>
              <a:gd name="connsiteY0" fmla="*/ 1928 h 10042"/>
              <a:gd name="connsiteX1" fmla="*/ 4891 w 9982"/>
              <a:gd name="connsiteY1" fmla="*/ 10040 h 10042"/>
              <a:gd name="connsiteX2" fmla="*/ 8094 w 9982"/>
              <a:gd name="connsiteY2" fmla="*/ 1192 h 10042"/>
              <a:gd name="connsiteX3" fmla="*/ 790 w 9982"/>
              <a:gd name="connsiteY3" fmla="*/ 192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" h="10042">
                <a:moveTo>
                  <a:pt x="790" y="1928"/>
                </a:moveTo>
                <a:cubicBezTo>
                  <a:pt x="-292" y="3906"/>
                  <a:pt x="-1222" y="9872"/>
                  <a:pt x="4891" y="10040"/>
                </a:cubicBezTo>
                <a:cubicBezTo>
                  <a:pt x="9621" y="10171"/>
                  <a:pt x="11839" y="3927"/>
                  <a:pt x="8094" y="1192"/>
                </a:cubicBezTo>
                <a:cubicBezTo>
                  <a:pt x="5574" y="-656"/>
                  <a:pt x="2024" y="-312"/>
                  <a:pt x="790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7" name="Freihandform 5"/>
          <p:cNvSpPr>
            <a:spLocks/>
          </p:cNvSpPr>
          <p:nvPr/>
        </p:nvSpPr>
        <p:spPr bwMode="auto">
          <a:xfrm flipH="1" flipV="1">
            <a:off x="4319415" y="10538169"/>
            <a:ext cx="9894249" cy="134663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74 w 9999"/>
              <a:gd name="connsiteY0" fmla="*/ 2045 h 9870"/>
              <a:gd name="connsiteX1" fmla="*/ 4920 w 9999"/>
              <a:gd name="connsiteY1" fmla="*/ 9868 h 9870"/>
              <a:gd name="connsiteX2" fmla="*/ 8109 w 9999"/>
              <a:gd name="connsiteY2" fmla="*/ 1104 h 9870"/>
              <a:gd name="connsiteX3" fmla="*/ 774 w 9999"/>
              <a:gd name="connsiteY3" fmla="*/ 2045 h 9870"/>
              <a:gd name="connsiteX0" fmla="*/ 774 w 9983"/>
              <a:gd name="connsiteY0" fmla="*/ 2072 h 10000"/>
              <a:gd name="connsiteX1" fmla="*/ 4920 w 9983"/>
              <a:gd name="connsiteY1" fmla="*/ 9998 h 10000"/>
              <a:gd name="connsiteX2" fmla="*/ 8086 w 9983"/>
              <a:gd name="connsiteY2" fmla="*/ 1119 h 10000"/>
              <a:gd name="connsiteX3" fmla="*/ 774 w 9983"/>
              <a:gd name="connsiteY3" fmla="*/ 2072 h 10000"/>
              <a:gd name="connsiteX0" fmla="*/ 791 w 9968"/>
              <a:gd name="connsiteY0" fmla="*/ 2001 h 10040"/>
              <a:gd name="connsiteX1" fmla="*/ 4896 w 9968"/>
              <a:gd name="connsiteY1" fmla="*/ 10038 h 10040"/>
              <a:gd name="connsiteX2" fmla="*/ 8068 w 9968"/>
              <a:gd name="connsiteY2" fmla="*/ 1159 h 10040"/>
              <a:gd name="connsiteX3" fmla="*/ 791 w 9968"/>
              <a:gd name="connsiteY3" fmla="*/ 2001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" h="10040">
                <a:moveTo>
                  <a:pt x="791" y="2001"/>
                </a:moveTo>
                <a:cubicBezTo>
                  <a:pt x="-292" y="3992"/>
                  <a:pt x="-1222" y="9869"/>
                  <a:pt x="4896" y="10038"/>
                </a:cubicBezTo>
                <a:cubicBezTo>
                  <a:pt x="9631" y="10170"/>
                  <a:pt x="11816" y="3911"/>
                  <a:pt x="8068" y="1159"/>
                </a:cubicBezTo>
                <a:cubicBezTo>
                  <a:pt x="5545" y="-702"/>
                  <a:pt x="2026" y="-253"/>
                  <a:pt x="791" y="200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40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4517630" y="10851929"/>
            <a:ext cx="9555615" cy="12805484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1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6125492" y="10609652"/>
            <a:ext cx="9675618" cy="13020926"/>
          </a:xfrm>
          <a:custGeom>
            <a:avLst/>
            <a:gdLst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72671 w 3837459"/>
              <a:gd name="connsiteY0" fmla="*/ 132 h 2569014"/>
              <a:gd name="connsiteX1" fmla="*/ 1993968 w 3837459"/>
              <a:gd name="connsiteY1" fmla="*/ 9550 h 2569014"/>
              <a:gd name="connsiteX2" fmla="*/ 3689079 w 3837459"/>
              <a:gd name="connsiteY2" fmla="*/ 849755 h 2569014"/>
              <a:gd name="connsiteX3" fmla="*/ 3497903 w 3837459"/>
              <a:gd name="connsiteY3" fmla="*/ 2094415 h 2569014"/>
              <a:gd name="connsiteX4" fmla="*/ 1980791 w 3837459"/>
              <a:gd name="connsiteY4" fmla="*/ 2568961 h 2569014"/>
              <a:gd name="connsiteX5" fmla="*/ 318157 w 3837459"/>
              <a:gd name="connsiteY5" fmla="*/ 2072722 h 2569014"/>
              <a:gd name="connsiteX6" fmla="*/ 259603 w 3837459"/>
              <a:gd name="connsiteY6" fmla="*/ 475261 h 2569014"/>
              <a:gd name="connsiteX7" fmla="*/ 1772671 w 3837459"/>
              <a:gd name="connsiteY7" fmla="*/ 132 h 2569014"/>
              <a:gd name="connsiteX0" fmla="*/ 1757207 w 3821995"/>
              <a:gd name="connsiteY0" fmla="*/ 132 h 2569014"/>
              <a:gd name="connsiteX1" fmla="*/ 1978504 w 3821995"/>
              <a:gd name="connsiteY1" fmla="*/ 9550 h 2569014"/>
              <a:gd name="connsiteX2" fmla="*/ 3673615 w 3821995"/>
              <a:gd name="connsiteY2" fmla="*/ 849755 h 2569014"/>
              <a:gd name="connsiteX3" fmla="*/ 3482439 w 3821995"/>
              <a:gd name="connsiteY3" fmla="*/ 2094415 h 2569014"/>
              <a:gd name="connsiteX4" fmla="*/ 1965327 w 3821995"/>
              <a:gd name="connsiteY4" fmla="*/ 2568961 h 2569014"/>
              <a:gd name="connsiteX5" fmla="*/ 302693 w 3821995"/>
              <a:gd name="connsiteY5" fmla="*/ 2072722 h 2569014"/>
              <a:gd name="connsiteX6" fmla="*/ 272714 w 3821995"/>
              <a:gd name="connsiteY6" fmla="*/ 469341 h 2569014"/>
              <a:gd name="connsiteX7" fmla="*/ 1757207 w 3821995"/>
              <a:gd name="connsiteY7" fmla="*/ 132 h 2569014"/>
              <a:gd name="connsiteX0" fmla="*/ 1744388 w 3809176"/>
              <a:gd name="connsiteY0" fmla="*/ 132 h 2569014"/>
              <a:gd name="connsiteX1" fmla="*/ 1965685 w 3809176"/>
              <a:gd name="connsiteY1" fmla="*/ 9550 h 2569014"/>
              <a:gd name="connsiteX2" fmla="*/ 3660796 w 3809176"/>
              <a:gd name="connsiteY2" fmla="*/ 849755 h 2569014"/>
              <a:gd name="connsiteX3" fmla="*/ 3469620 w 3809176"/>
              <a:gd name="connsiteY3" fmla="*/ 2094415 h 2569014"/>
              <a:gd name="connsiteX4" fmla="*/ 1952508 w 3809176"/>
              <a:gd name="connsiteY4" fmla="*/ 2568961 h 2569014"/>
              <a:gd name="connsiteX5" fmla="*/ 289874 w 3809176"/>
              <a:gd name="connsiteY5" fmla="*/ 2072722 h 2569014"/>
              <a:gd name="connsiteX6" fmla="*/ 259895 w 3809176"/>
              <a:gd name="connsiteY6" fmla="*/ 469341 h 2569014"/>
              <a:gd name="connsiteX7" fmla="*/ 1744388 w 3809176"/>
              <a:gd name="connsiteY7" fmla="*/ 132 h 2569014"/>
              <a:gd name="connsiteX0" fmla="*/ 1746835 w 3811623"/>
              <a:gd name="connsiteY0" fmla="*/ 132 h 2569014"/>
              <a:gd name="connsiteX1" fmla="*/ 1968132 w 3811623"/>
              <a:gd name="connsiteY1" fmla="*/ 9550 h 2569014"/>
              <a:gd name="connsiteX2" fmla="*/ 3663243 w 3811623"/>
              <a:gd name="connsiteY2" fmla="*/ 849755 h 2569014"/>
              <a:gd name="connsiteX3" fmla="*/ 3472067 w 3811623"/>
              <a:gd name="connsiteY3" fmla="*/ 2094415 h 2569014"/>
              <a:gd name="connsiteX4" fmla="*/ 1954955 w 3811623"/>
              <a:gd name="connsiteY4" fmla="*/ 2568961 h 2569014"/>
              <a:gd name="connsiteX5" fmla="*/ 292321 w 3811623"/>
              <a:gd name="connsiteY5" fmla="*/ 2072722 h 2569014"/>
              <a:gd name="connsiteX6" fmla="*/ 257580 w 3811623"/>
              <a:gd name="connsiteY6" fmla="*/ 463421 h 2569014"/>
              <a:gd name="connsiteX7" fmla="*/ 1746835 w 3811623"/>
              <a:gd name="connsiteY7" fmla="*/ 132 h 2569014"/>
              <a:gd name="connsiteX0" fmla="*/ 1746835 w 3815982"/>
              <a:gd name="connsiteY0" fmla="*/ 132 h 2598612"/>
              <a:gd name="connsiteX1" fmla="*/ 1968132 w 3815982"/>
              <a:gd name="connsiteY1" fmla="*/ 9550 h 2598612"/>
              <a:gd name="connsiteX2" fmla="*/ 3663243 w 3815982"/>
              <a:gd name="connsiteY2" fmla="*/ 849755 h 2598612"/>
              <a:gd name="connsiteX3" fmla="*/ 3472067 w 3815982"/>
              <a:gd name="connsiteY3" fmla="*/ 2094415 h 2598612"/>
              <a:gd name="connsiteX4" fmla="*/ 1845417 w 3815982"/>
              <a:gd name="connsiteY4" fmla="*/ 2598565 h 2598612"/>
              <a:gd name="connsiteX5" fmla="*/ 292321 w 3815982"/>
              <a:gd name="connsiteY5" fmla="*/ 2072722 h 2598612"/>
              <a:gd name="connsiteX6" fmla="*/ 257580 w 3815982"/>
              <a:gd name="connsiteY6" fmla="*/ 463421 h 2598612"/>
              <a:gd name="connsiteX7" fmla="*/ 1746835 w 3815982"/>
              <a:gd name="connsiteY7" fmla="*/ 132 h 2598612"/>
              <a:gd name="connsiteX0" fmla="*/ 1746835 w 3814824"/>
              <a:gd name="connsiteY0" fmla="*/ 132 h 2592692"/>
              <a:gd name="connsiteX1" fmla="*/ 1968132 w 3814824"/>
              <a:gd name="connsiteY1" fmla="*/ 9550 h 2592692"/>
              <a:gd name="connsiteX2" fmla="*/ 3663243 w 3814824"/>
              <a:gd name="connsiteY2" fmla="*/ 849755 h 2592692"/>
              <a:gd name="connsiteX3" fmla="*/ 3472067 w 3814824"/>
              <a:gd name="connsiteY3" fmla="*/ 2094415 h 2592692"/>
              <a:gd name="connsiteX4" fmla="*/ 1873992 w 3814824"/>
              <a:gd name="connsiteY4" fmla="*/ 2592644 h 2592692"/>
              <a:gd name="connsiteX5" fmla="*/ 292321 w 3814824"/>
              <a:gd name="connsiteY5" fmla="*/ 2072722 h 2592692"/>
              <a:gd name="connsiteX6" fmla="*/ 257580 w 3814824"/>
              <a:gd name="connsiteY6" fmla="*/ 463421 h 2592692"/>
              <a:gd name="connsiteX7" fmla="*/ 1746835 w 3814824"/>
              <a:gd name="connsiteY7" fmla="*/ 132 h 2592692"/>
              <a:gd name="connsiteX0" fmla="*/ 1746835 w 3814824"/>
              <a:gd name="connsiteY0" fmla="*/ 132 h 2592757"/>
              <a:gd name="connsiteX1" fmla="*/ 1968132 w 3814824"/>
              <a:gd name="connsiteY1" fmla="*/ 9550 h 2592757"/>
              <a:gd name="connsiteX2" fmla="*/ 3663243 w 3814824"/>
              <a:gd name="connsiteY2" fmla="*/ 849755 h 2592757"/>
              <a:gd name="connsiteX3" fmla="*/ 3472067 w 3814824"/>
              <a:gd name="connsiteY3" fmla="*/ 2106257 h 2592757"/>
              <a:gd name="connsiteX4" fmla="*/ 1873992 w 3814824"/>
              <a:gd name="connsiteY4" fmla="*/ 2592644 h 2592757"/>
              <a:gd name="connsiteX5" fmla="*/ 292321 w 3814824"/>
              <a:gd name="connsiteY5" fmla="*/ 2072722 h 2592757"/>
              <a:gd name="connsiteX6" fmla="*/ 257580 w 3814824"/>
              <a:gd name="connsiteY6" fmla="*/ 463421 h 2592757"/>
              <a:gd name="connsiteX7" fmla="*/ 1746835 w 3814824"/>
              <a:gd name="connsiteY7" fmla="*/ 132 h 2592757"/>
              <a:gd name="connsiteX0" fmla="*/ 1746835 w 3835928"/>
              <a:gd name="connsiteY0" fmla="*/ 132 h 2592786"/>
              <a:gd name="connsiteX1" fmla="*/ 1968132 w 3835928"/>
              <a:gd name="connsiteY1" fmla="*/ 9550 h 2592786"/>
              <a:gd name="connsiteX2" fmla="*/ 3663243 w 3835928"/>
              <a:gd name="connsiteY2" fmla="*/ 849755 h 2592786"/>
              <a:gd name="connsiteX3" fmla="*/ 3472067 w 3835928"/>
              <a:gd name="connsiteY3" fmla="*/ 2106257 h 2592786"/>
              <a:gd name="connsiteX4" fmla="*/ 1873992 w 3835928"/>
              <a:gd name="connsiteY4" fmla="*/ 2592644 h 2592786"/>
              <a:gd name="connsiteX5" fmla="*/ 292321 w 3835928"/>
              <a:gd name="connsiteY5" fmla="*/ 2072722 h 2592786"/>
              <a:gd name="connsiteX6" fmla="*/ 257580 w 3835928"/>
              <a:gd name="connsiteY6" fmla="*/ 463421 h 2592786"/>
              <a:gd name="connsiteX7" fmla="*/ 1746835 w 3835928"/>
              <a:gd name="connsiteY7" fmla="*/ 132 h 2592786"/>
              <a:gd name="connsiteX0" fmla="*/ 1746835 w 3835928"/>
              <a:gd name="connsiteY0" fmla="*/ 132 h 2592785"/>
              <a:gd name="connsiteX1" fmla="*/ 1968132 w 3835928"/>
              <a:gd name="connsiteY1" fmla="*/ 9550 h 2592785"/>
              <a:gd name="connsiteX2" fmla="*/ 3663243 w 3835928"/>
              <a:gd name="connsiteY2" fmla="*/ 849755 h 2592785"/>
              <a:gd name="connsiteX3" fmla="*/ 3472067 w 3835928"/>
              <a:gd name="connsiteY3" fmla="*/ 2106257 h 2592785"/>
              <a:gd name="connsiteX4" fmla="*/ 1873992 w 3835928"/>
              <a:gd name="connsiteY4" fmla="*/ 2592644 h 2592785"/>
              <a:gd name="connsiteX5" fmla="*/ 292321 w 3835928"/>
              <a:gd name="connsiteY5" fmla="*/ 2072722 h 2592785"/>
              <a:gd name="connsiteX6" fmla="*/ 257580 w 3835928"/>
              <a:gd name="connsiteY6" fmla="*/ 463421 h 2592785"/>
              <a:gd name="connsiteX7" fmla="*/ 1746835 w 3835928"/>
              <a:gd name="connsiteY7" fmla="*/ 132 h 2592785"/>
              <a:gd name="connsiteX0" fmla="*/ 1780758 w 3869851"/>
              <a:gd name="connsiteY0" fmla="*/ 132 h 2592785"/>
              <a:gd name="connsiteX1" fmla="*/ 2002055 w 3869851"/>
              <a:gd name="connsiteY1" fmla="*/ 9550 h 2592785"/>
              <a:gd name="connsiteX2" fmla="*/ 3697166 w 3869851"/>
              <a:gd name="connsiteY2" fmla="*/ 849755 h 2592785"/>
              <a:gd name="connsiteX3" fmla="*/ 3505990 w 3869851"/>
              <a:gd name="connsiteY3" fmla="*/ 2106257 h 2592785"/>
              <a:gd name="connsiteX4" fmla="*/ 1907915 w 3869851"/>
              <a:gd name="connsiteY4" fmla="*/ 2592644 h 2592785"/>
              <a:gd name="connsiteX5" fmla="*/ 326244 w 3869851"/>
              <a:gd name="connsiteY5" fmla="*/ 2072722 h 2592785"/>
              <a:gd name="connsiteX6" fmla="*/ 229591 w 3869851"/>
              <a:gd name="connsiteY6" fmla="*/ 516711 h 2592785"/>
              <a:gd name="connsiteX7" fmla="*/ 1780758 w 3869851"/>
              <a:gd name="connsiteY7" fmla="*/ 132 h 2592785"/>
              <a:gd name="connsiteX0" fmla="*/ 1793194 w 3882287"/>
              <a:gd name="connsiteY0" fmla="*/ 132 h 2593037"/>
              <a:gd name="connsiteX1" fmla="*/ 2014491 w 3882287"/>
              <a:gd name="connsiteY1" fmla="*/ 9550 h 2593037"/>
              <a:gd name="connsiteX2" fmla="*/ 3709602 w 3882287"/>
              <a:gd name="connsiteY2" fmla="*/ 849755 h 2593037"/>
              <a:gd name="connsiteX3" fmla="*/ 3518426 w 3882287"/>
              <a:gd name="connsiteY3" fmla="*/ 2106257 h 2593037"/>
              <a:gd name="connsiteX4" fmla="*/ 1920351 w 3882287"/>
              <a:gd name="connsiteY4" fmla="*/ 2592644 h 2593037"/>
              <a:gd name="connsiteX5" fmla="*/ 310105 w 3882287"/>
              <a:gd name="connsiteY5" fmla="*/ 2049039 h 2593037"/>
              <a:gd name="connsiteX6" fmla="*/ 242027 w 3882287"/>
              <a:gd name="connsiteY6" fmla="*/ 516711 h 2593037"/>
              <a:gd name="connsiteX7" fmla="*/ 1793194 w 3882287"/>
              <a:gd name="connsiteY7" fmla="*/ 132 h 2593037"/>
              <a:gd name="connsiteX0" fmla="*/ 1793194 w 3869920"/>
              <a:gd name="connsiteY0" fmla="*/ 132 h 2598877"/>
              <a:gd name="connsiteX1" fmla="*/ 2014491 w 3869920"/>
              <a:gd name="connsiteY1" fmla="*/ 9550 h 2598877"/>
              <a:gd name="connsiteX2" fmla="*/ 3709602 w 3869920"/>
              <a:gd name="connsiteY2" fmla="*/ 849755 h 2598877"/>
              <a:gd name="connsiteX3" fmla="*/ 3518426 w 3869920"/>
              <a:gd name="connsiteY3" fmla="*/ 2106257 h 2598877"/>
              <a:gd name="connsiteX4" fmla="*/ 1710801 w 3869920"/>
              <a:gd name="connsiteY4" fmla="*/ 2598565 h 2598877"/>
              <a:gd name="connsiteX5" fmla="*/ 310105 w 3869920"/>
              <a:gd name="connsiteY5" fmla="*/ 2049039 h 2598877"/>
              <a:gd name="connsiteX6" fmla="*/ 242027 w 3869920"/>
              <a:gd name="connsiteY6" fmla="*/ 516711 h 2598877"/>
              <a:gd name="connsiteX7" fmla="*/ 1793194 w 3869920"/>
              <a:gd name="connsiteY7" fmla="*/ 132 h 2598877"/>
              <a:gd name="connsiteX0" fmla="*/ 1793194 w 3867481"/>
              <a:gd name="connsiteY0" fmla="*/ 132 h 2616620"/>
              <a:gd name="connsiteX1" fmla="*/ 2014491 w 3867481"/>
              <a:gd name="connsiteY1" fmla="*/ 9550 h 2616620"/>
              <a:gd name="connsiteX2" fmla="*/ 3709602 w 3867481"/>
              <a:gd name="connsiteY2" fmla="*/ 849755 h 2616620"/>
              <a:gd name="connsiteX3" fmla="*/ 3518426 w 3867481"/>
              <a:gd name="connsiteY3" fmla="*/ 2106257 h 2616620"/>
              <a:gd name="connsiteX4" fmla="*/ 1767951 w 3867481"/>
              <a:gd name="connsiteY4" fmla="*/ 2616329 h 2616620"/>
              <a:gd name="connsiteX5" fmla="*/ 310105 w 3867481"/>
              <a:gd name="connsiteY5" fmla="*/ 2049039 h 2616620"/>
              <a:gd name="connsiteX6" fmla="*/ 242027 w 3867481"/>
              <a:gd name="connsiteY6" fmla="*/ 516711 h 2616620"/>
              <a:gd name="connsiteX7" fmla="*/ 1793194 w 3867481"/>
              <a:gd name="connsiteY7" fmla="*/ 132 h 2616620"/>
              <a:gd name="connsiteX0" fmla="*/ 1793194 w 3867482"/>
              <a:gd name="connsiteY0" fmla="*/ 132 h 2592963"/>
              <a:gd name="connsiteX1" fmla="*/ 2014491 w 3867482"/>
              <a:gd name="connsiteY1" fmla="*/ 9550 h 2592963"/>
              <a:gd name="connsiteX2" fmla="*/ 3709602 w 3867482"/>
              <a:gd name="connsiteY2" fmla="*/ 849755 h 2592963"/>
              <a:gd name="connsiteX3" fmla="*/ 3518426 w 3867482"/>
              <a:gd name="connsiteY3" fmla="*/ 2106257 h 2592963"/>
              <a:gd name="connsiteX4" fmla="*/ 1767951 w 3867482"/>
              <a:gd name="connsiteY4" fmla="*/ 2592645 h 2592963"/>
              <a:gd name="connsiteX5" fmla="*/ 310105 w 3867482"/>
              <a:gd name="connsiteY5" fmla="*/ 2049039 h 2592963"/>
              <a:gd name="connsiteX6" fmla="*/ 242027 w 3867482"/>
              <a:gd name="connsiteY6" fmla="*/ 516711 h 2592963"/>
              <a:gd name="connsiteX7" fmla="*/ 1793194 w 3867482"/>
              <a:gd name="connsiteY7" fmla="*/ 132 h 2592963"/>
              <a:gd name="connsiteX0" fmla="*/ 1797523 w 3871811"/>
              <a:gd name="connsiteY0" fmla="*/ 132 h 2592849"/>
              <a:gd name="connsiteX1" fmla="*/ 2018820 w 3871811"/>
              <a:gd name="connsiteY1" fmla="*/ 9550 h 2592849"/>
              <a:gd name="connsiteX2" fmla="*/ 3713931 w 3871811"/>
              <a:gd name="connsiteY2" fmla="*/ 849755 h 2592849"/>
              <a:gd name="connsiteX3" fmla="*/ 3522755 w 3871811"/>
              <a:gd name="connsiteY3" fmla="*/ 2106257 h 2592849"/>
              <a:gd name="connsiteX4" fmla="*/ 1772280 w 3871811"/>
              <a:gd name="connsiteY4" fmla="*/ 2592645 h 2592849"/>
              <a:gd name="connsiteX5" fmla="*/ 304909 w 3871811"/>
              <a:gd name="connsiteY5" fmla="*/ 2060881 h 2592849"/>
              <a:gd name="connsiteX6" fmla="*/ 246356 w 3871811"/>
              <a:gd name="connsiteY6" fmla="*/ 516711 h 2592849"/>
              <a:gd name="connsiteX7" fmla="*/ 1797523 w 3871811"/>
              <a:gd name="connsiteY7" fmla="*/ 132 h 2592849"/>
              <a:gd name="connsiteX0" fmla="*/ 1800109 w 3874397"/>
              <a:gd name="connsiteY0" fmla="*/ 132 h 2592849"/>
              <a:gd name="connsiteX1" fmla="*/ 2021406 w 3874397"/>
              <a:gd name="connsiteY1" fmla="*/ 9550 h 2592849"/>
              <a:gd name="connsiteX2" fmla="*/ 3716517 w 3874397"/>
              <a:gd name="connsiteY2" fmla="*/ 849755 h 2592849"/>
              <a:gd name="connsiteX3" fmla="*/ 3525341 w 3874397"/>
              <a:gd name="connsiteY3" fmla="*/ 2106257 h 2592849"/>
              <a:gd name="connsiteX4" fmla="*/ 1774866 w 3874397"/>
              <a:gd name="connsiteY4" fmla="*/ 2592645 h 2592849"/>
              <a:gd name="connsiteX5" fmla="*/ 307495 w 3874397"/>
              <a:gd name="connsiteY5" fmla="*/ 2060881 h 2592849"/>
              <a:gd name="connsiteX6" fmla="*/ 244180 w 3874397"/>
              <a:gd name="connsiteY6" fmla="*/ 487105 h 2592849"/>
              <a:gd name="connsiteX7" fmla="*/ 1800109 w 3874397"/>
              <a:gd name="connsiteY7" fmla="*/ 132 h 2592849"/>
              <a:gd name="connsiteX0" fmla="*/ 1800109 w 3874397"/>
              <a:gd name="connsiteY0" fmla="*/ 132 h 2593261"/>
              <a:gd name="connsiteX1" fmla="*/ 2021406 w 3874397"/>
              <a:gd name="connsiteY1" fmla="*/ 9550 h 2593261"/>
              <a:gd name="connsiteX2" fmla="*/ 3716517 w 3874397"/>
              <a:gd name="connsiteY2" fmla="*/ 849755 h 2593261"/>
              <a:gd name="connsiteX3" fmla="*/ 3525341 w 3874397"/>
              <a:gd name="connsiteY3" fmla="*/ 2135863 h 2593261"/>
              <a:gd name="connsiteX4" fmla="*/ 1774866 w 3874397"/>
              <a:gd name="connsiteY4" fmla="*/ 2592645 h 2593261"/>
              <a:gd name="connsiteX5" fmla="*/ 307495 w 3874397"/>
              <a:gd name="connsiteY5" fmla="*/ 2060881 h 2593261"/>
              <a:gd name="connsiteX6" fmla="*/ 244180 w 3874397"/>
              <a:gd name="connsiteY6" fmla="*/ 487105 h 2593261"/>
              <a:gd name="connsiteX7" fmla="*/ 1800109 w 3874397"/>
              <a:gd name="connsiteY7" fmla="*/ 132 h 2593261"/>
              <a:gd name="connsiteX0" fmla="*/ 1800109 w 3896426"/>
              <a:gd name="connsiteY0" fmla="*/ 132 h 2593695"/>
              <a:gd name="connsiteX1" fmla="*/ 2021406 w 3896426"/>
              <a:gd name="connsiteY1" fmla="*/ 9550 h 2593695"/>
              <a:gd name="connsiteX2" fmla="*/ 3716517 w 3896426"/>
              <a:gd name="connsiteY2" fmla="*/ 849755 h 2593695"/>
              <a:gd name="connsiteX3" fmla="*/ 3525341 w 3896426"/>
              <a:gd name="connsiteY3" fmla="*/ 2135863 h 2593695"/>
              <a:gd name="connsiteX4" fmla="*/ 1774866 w 3896426"/>
              <a:gd name="connsiteY4" fmla="*/ 2592645 h 2593695"/>
              <a:gd name="connsiteX5" fmla="*/ 307495 w 3896426"/>
              <a:gd name="connsiteY5" fmla="*/ 2060881 h 2593695"/>
              <a:gd name="connsiteX6" fmla="*/ 244180 w 3896426"/>
              <a:gd name="connsiteY6" fmla="*/ 487105 h 2593695"/>
              <a:gd name="connsiteX7" fmla="*/ 1800109 w 3896426"/>
              <a:gd name="connsiteY7" fmla="*/ 132 h 25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6426" h="2593695">
                <a:moveTo>
                  <a:pt x="1800109" y="132"/>
                </a:moveTo>
                <a:cubicBezTo>
                  <a:pt x="1876199" y="-694"/>
                  <a:pt x="1950343" y="2364"/>
                  <a:pt x="2021406" y="9550"/>
                </a:cubicBezTo>
                <a:cubicBezTo>
                  <a:pt x="2589911" y="67036"/>
                  <a:pt x="3273342" y="280321"/>
                  <a:pt x="3716517" y="849755"/>
                </a:cubicBezTo>
                <a:cubicBezTo>
                  <a:pt x="4019023" y="1294476"/>
                  <a:pt x="3929913" y="1762487"/>
                  <a:pt x="3525341" y="2135863"/>
                </a:cubicBezTo>
                <a:cubicBezTo>
                  <a:pt x="3120769" y="2509239"/>
                  <a:pt x="2311174" y="2605142"/>
                  <a:pt x="1774866" y="2592645"/>
                </a:cubicBezTo>
                <a:cubicBezTo>
                  <a:pt x="1238558" y="2580148"/>
                  <a:pt x="692593" y="2409710"/>
                  <a:pt x="307495" y="2060881"/>
                </a:cubicBezTo>
                <a:cubicBezTo>
                  <a:pt x="-77602" y="1712052"/>
                  <a:pt x="-103573" y="821383"/>
                  <a:pt x="244180" y="487105"/>
                </a:cubicBezTo>
                <a:cubicBezTo>
                  <a:pt x="577633" y="184250"/>
                  <a:pt x="967445" y="23675"/>
                  <a:pt x="1800109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2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4660640" y="26791173"/>
            <a:ext cx="9297781" cy="12445653"/>
          </a:xfrm>
          <a:custGeom>
            <a:avLst/>
            <a:gdLst>
              <a:gd name="connsiteX0" fmla="*/ 1941340 w 3709572"/>
              <a:gd name="connsiteY0" fmla="*/ 856 h 2479913"/>
              <a:gd name="connsiteX1" fmla="*/ 3370150 w 3709572"/>
              <a:gd name="connsiteY1" fmla="*/ 407123 h 2479913"/>
              <a:gd name="connsiteX2" fmla="*/ 3536364 w 3709572"/>
              <a:gd name="connsiteY2" fmla="*/ 1905595 h 2479913"/>
              <a:gd name="connsiteX3" fmla="*/ 1842967 w 3709572"/>
              <a:gd name="connsiteY3" fmla="*/ 2477864 h 2479913"/>
              <a:gd name="connsiteX4" fmla="*/ 165893 w 3709572"/>
              <a:gd name="connsiteY4" fmla="*/ 1742039 h 2479913"/>
              <a:gd name="connsiteX5" fmla="*/ 294495 w 3709572"/>
              <a:gd name="connsiteY5" fmla="*/ 529867 h 2479913"/>
              <a:gd name="connsiteX6" fmla="*/ 1740027 w 3709572"/>
              <a:gd name="connsiteY6" fmla="*/ 2430 h 2479913"/>
              <a:gd name="connsiteX7" fmla="*/ 1941340 w 3709572"/>
              <a:gd name="connsiteY7" fmla="*/ 856 h 2479913"/>
              <a:gd name="connsiteX0" fmla="*/ 1941340 w 3728968"/>
              <a:gd name="connsiteY0" fmla="*/ 856 h 2479101"/>
              <a:gd name="connsiteX1" fmla="*/ 3370150 w 3728968"/>
              <a:gd name="connsiteY1" fmla="*/ 407123 h 2479101"/>
              <a:gd name="connsiteX2" fmla="*/ 3561764 w 3728968"/>
              <a:gd name="connsiteY2" fmla="*/ 1874017 h 2479101"/>
              <a:gd name="connsiteX3" fmla="*/ 1842967 w 3728968"/>
              <a:gd name="connsiteY3" fmla="*/ 2477864 h 2479101"/>
              <a:gd name="connsiteX4" fmla="*/ 165893 w 3728968"/>
              <a:gd name="connsiteY4" fmla="*/ 1742039 h 2479101"/>
              <a:gd name="connsiteX5" fmla="*/ 294495 w 3728968"/>
              <a:gd name="connsiteY5" fmla="*/ 529867 h 2479101"/>
              <a:gd name="connsiteX6" fmla="*/ 1740027 w 3728968"/>
              <a:gd name="connsiteY6" fmla="*/ 2430 h 2479101"/>
              <a:gd name="connsiteX7" fmla="*/ 1941340 w 3728968"/>
              <a:gd name="connsiteY7" fmla="*/ 856 h 2479101"/>
              <a:gd name="connsiteX0" fmla="*/ 1941340 w 3744269"/>
              <a:gd name="connsiteY0" fmla="*/ 856 h 2479101"/>
              <a:gd name="connsiteX1" fmla="*/ 3370150 w 3744269"/>
              <a:gd name="connsiteY1" fmla="*/ 407123 h 2479101"/>
              <a:gd name="connsiteX2" fmla="*/ 3561764 w 3744269"/>
              <a:gd name="connsiteY2" fmla="*/ 1874017 h 2479101"/>
              <a:gd name="connsiteX3" fmla="*/ 1842967 w 3744269"/>
              <a:gd name="connsiteY3" fmla="*/ 2477864 h 2479101"/>
              <a:gd name="connsiteX4" fmla="*/ 165893 w 3744269"/>
              <a:gd name="connsiteY4" fmla="*/ 1742039 h 2479101"/>
              <a:gd name="connsiteX5" fmla="*/ 294495 w 3744269"/>
              <a:gd name="connsiteY5" fmla="*/ 529867 h 2479101"/>
              <a:gd name="connsiteX6" fmla="*/ 1740027 w 3744269"/>
              <a:gd name="connsiteY6" fmla="*/ 2430 h 2479101"/>
              <a:gd name="connsiteX7" fmla="*/ 1941340 w 3744269"/>
              <a:gd name="connsiteY7" fmla="*/ 856 h 24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269" h="2479101">
                <a:moveTo>
                  <a:pt x="1941340" y="856"/>
                </a:moveTo>
                <a:cubicBezTo>
                  <a:pt x="2429685" y="11721"/>
                  <a:pt x="3086065" y="107626"/>
                  <a:pt x="3370150" y="407123"/>
                </a:cubicBezTo>
                <a:cubicBezTo>
                  <a:pt x="3703721" y="758790"/>
                  <a:pt x="3914617" y="1522110"/>
                  <a:pt x="3561764" y="1874017"/>
                </a:cubicBezTo>
                <a:cubicBezTo>
                  <a:pt x="3208911" y="2225925"/>
                  <a:pt x="2408946" y="2499860"/>
                  <a:pt x="1842967" y="2477864"/>
                </a:cubicBezTo>
                <a:cubicBezTo>
                  <a:pt x="1276989" y="2455868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BBB6123-3791-44E2-9823-1A837E7681AC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 rot="21432709">
            <a:off x="15779708" y="25958058"/>
            <a:ext cx="10566184" cy="1454418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51 w 9998"/>
              <a:gd name="connsiteY0" fmla="*/ 2045 h 10119"/>
              <a:gd name="connsiteX1" fmla="*/ 4974 w 9998"/>
              <a:gd name="connsiteY1" fmla="*/ 10118 h 10119"/>
              <a:gd name="connsiteX2" fmla="*/ 8086 w 9998"/>
              <a:gd name="connsiteY2" fmla="*/ 1104 h 10119"/>
              <a:gd name="connsiteX3" fmla="*/ 751 w 9998"/>
              <a:gd name="connsiteY3" fmla="*/ 2045 h 10119"/>
              <a:gd name="connsiteX0" fmla="*/ 751 w 9925"/>
              <a:gd name="connsiteY0" fmla="*/ 1992 h 9971"/>
              <a:gd name="connsiteX1" fmla="*/ 4975 w 9925"/>
              <a:gd name="connsiteY1" fmla="*/ 9970 h 9971"/>
              <a:gd name="connsiteX2" fmla="*/ 7983 w 9925"/>
              <a:gd name="connsiteY2" fmla="*/ 1107 h 9971"/>
              <a:gd name="connsiteX3" fmla="*/ 751 w 9925"/>
              <a:gd name="connsiteY3" fmla="*/ 1992 h 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5" h="9971">
                <a:moveTo>
                  <a:pt x="751" y="1992"/>
                </a:moveTo>
                <a:cubicBezTo>
                  <a:pt x="-330" y="3934"/>
                  <a:pt x="-1134" y="9805"/>
                  <a:pt x="4975" y="9970"/>
                </a:cubicBezTo>
                <a:cubicBezTo>
                  <a:pt x="9702" y="10098"/>
                  <a:pt x="11725" y="3792"/>
                  <a:pt x="7983" y="1107"/>
                </a:cubicBezTo>
                <a:cubicBezTo>
                  <a:pt x="5464" y="-707"/>
                  <a:pt x="1984" y="-207"/>
                  <a:pt x="751" y="19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>
            <a:off x="15941900" y="26395657"/>
            <a:ext cx="10235972" cy="1354711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4" name="Freihandform 5"/>
          <p:cNvSpPr>
            <a:spLocks/>
          </p:cNvSpPr>
          <p:nvPr userDrawn="1"/>
        </p:nvSpPr>
        <p:spPr bwMode="auto">
          <a:xfrm>
            <a:off x="16108558" y="26712717"/>
            <a:ext cx="9943910" cy="1280994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25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16272930" y="27188316"/>
            <a:ext cx="9571913" cy="11969200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marL="0" marR="0" lvl="0" indent="0" algn="ctr" defTabSz="1603752" rtl="0" eaLnBrk="1" fontAlgn="auto" latinLnBrk="0" hangingPunct="1">
              <a:lnSpc>
                <a:spcPct val="90000"/>
              </a:lnSpc>
              <a:spcBef>
                <a:spcPts val="2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1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rechteckige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 flipH="1">
            <a:off x="2172089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 flipH="1">
            <a:off x="2334274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 flipH="1">
            <a:off x="2496468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39" name="Freihandform 38"/>
          <p:cNvSpPr>
            <a:spLocks/>
          </p:cNvSpPr>
          <p:nvPr/>
        </p:nvSpPr>
        <p:spPr bwMode="auto">
          <a:xfrm>
            <a:off x="15512104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/>
        </p:nvSpPr>
        <p:spPr bwMode="auto">
          <a:xfrm>
            <a:off x="15674293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40"/>
          <p:cNvSpPr>
            <a:spLocks/>
          </p:cNvSpPr>
          <p:nvPr/>
        </p:nvSpPr>
        <p:spPr bwMode="auto">
          <a:xfrm>
            <a:off x="15836481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2" name="Freihandform 41"/>
          <p:cNvSpPr>
            <a:spLocks/>
          </p:cNvSpPr>
          <p:nvPr/>
        </p:nvSpPr>
        <p:spPr bwMode="auto">
          <a:xfrm flipH="1" flipV="1">
            <a:off x="2172089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/>
        </p:nvSpPr>
        <p:spPr bwMode="auto">
          <a:xfrm flipH="1" flipV="1">
            <a:off x="2334274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43"/>
          <p:cNvSpPr>
            <a:spLocks/>
          </p:cNvSpPr>
          <p:nvPr/>
        </p:nvSpPr>
        <p:spPr bwMode="auto">
          <a:xfrm flipH="1" flipV="1">
            <a:off x="2496468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5" name="Freihandform 44"/>
          <p:cNvSpPr>
            <a:spLocks/>
          </p:cNvSpPr>
          <p:nvPr/>
        </p:nvSpPr>
        <p:spPr bwMode="auto">
          <a:xfrm flipV="1">
            <a:off x="15512104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/>
        </p:nvSpPr>
        <p:spPr bwMode="auto">
          <a:xfrm flipV="1">
            <a:off x="15674293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/>
        </p:nvSpPr>
        <p:spPr bwMode="auto">
          <a:xfrm flipV="1">
            <a:off x="15836481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51" name="Rechteck 54"/>
          <p:cNvSpPr/>
          <p:nvPr/>
        </p:nvSpPr>
        <p:spPr>
          <a:xfrm>
            <a:off x="15955425" y="10833703"/>
            <a:ext cx="11599191" cy="13305629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48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3"/>
          </p:nvPr>
        </p:nvSpPr>
        <p:spPr>
          <a:xfrm>
            <a:off x="2649079" y="10833703"/>
            <a:ext cx="11599188" cy="13305629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9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2649079" y="26633454"/>
            <a:ext cx="11599188" cy="13158194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6"/>
          </p:nvPr>
        </p:nvSpPr>
        <p:spPr>
          <a:xfrm>
            <a:off x="15955425" y="26633454"/>
            <a:ext cx="11599191" cy="13158194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half" idx="2"/>
          </p:nvPr>
        </p:nvSpPr>
        <p:spPr>
          <a:xfrm>
            <a:off x="16458204" y="12391852"/>
            <a:ext cx="10596326" cy="1023009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3507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CF33A8A-6E81-447F-9608-8EC3BA860201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6AB8476-03BF-429E-81D6-D57BF08015AA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8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>
              <a:defRPr lang="de-DE" sz="8418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>
                <a:solidFill>
                  <a:schemeClr val="tx1">
                    <a:tint val="75000"/>
                  </a:schemeClr>
                </a:solidFill>
              </a:defRPr>
            </a:lvl2pPr>
            <a:lvl3pPr marL="1603752" indent="0">
              <a:buNone/>
              <a:defRPr lang="de-DE" sz="3157">
                <a:solidFill>
                  <a:schemeClr val="tx1">
                    <a:tint val="75000"/>
                  </a:schemeClr>
                </a:solidFill>
              </a:defRPr>
            </a:lvl3pPr>
            <a:lvl4pPr marL="2405627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4pPr>
            <a:lvl5pPr marL="3207503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5pPr>
            <a:lvl6pPr marL="4009379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6pPr>
            <a:lvl7pPr marL="4811255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7pPr>
            <a:lvl8pPr marL="5613131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8pPr>
            <a:lvl9pPr marL="6415006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E3F50D2-F495-4A6B-9157-2FE4FE77DF0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12799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01330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80387E-B3E6-4C27-9B9A-485A8456FE7D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9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0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1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2802" y="2848157"/>
            <a:ext cx="23841735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280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1280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0133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0133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ECBC8FD-49E3-49B0-82DE-EA9AB353D803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B7EE18A-F08B-49BA-9D46-12C56FAD106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D11DFAC-85A5-4E9E-A08D-C0CAE937F80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7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Se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F518502-5A31-49A9-85AF-F6511A2966C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41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lang="de-DE" sz="5612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96898" y="10463144"/>
            <a:ext cx="7720179" cy="28535842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/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31646" y="10463144"/>
            <a:ext cx="15326826" cy="28535842"/>
          </a:xfrm>
        </p:spPr>
        <p:txBody>
          <a:bodyPr rtlCol="0">
            <a:normAutofit/>
          </a:bodyPr>
          <a:lstStyle>
            <a:lvl1pPr>
              <a:defRPr lang="de-DE" sz="3507"/>
            </a:lvl1pPr>
            <a:lvl2pPr>
              <a:defRPr lang="de-DE" sz="3157"/>
            </a:lvl2pPr>
            <a:lvl3pPr>
              <a:defRPr lang="de-DE" sz="2806"/>
            </a:lvl3pPr>
            <a:lvl4pPr>
              <a:defRPr lang="de-DE" sz="2455"/>
            </a:lvl4pPr>
            <a:lvl5pPr>
              <a:defRPr lang="de-DE" sz="2455"/>
            </a:lvl5pPr>
            <a:lvl6pPr>
              <a:defRPr lang="de-DE" sz="3507"/>
            </a:lvl6pPr>
            <a:lvl7pPr>
              <a:defRPr lang="de-DE" sz="3507"/>
            </a:lvl7pPr>
            <a:lvl8pPr>
              <a:defRPr lang="de-DE" sz="3507"/>
            </a:lvl8pPr>
            <a:lvl9pPr>
              <a:defRPr lang="de-DE" sz="3507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6EA0CD6-7A55-4459-A3A3-91B4EE60939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1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861F836-E846-4C7F-8AF0-E30B992E723B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0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71231"/>
            <a:ext cx="26112372" cy="17805173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644848"/>
            <a:ext cx="26112372" cy="936332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613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4409393" y="3804781"/>
            <a:ext cx="2649081" cy="35194205"/>
          </a:xfrm>
        </p:spPr>
        <p:txBody>
          <a:bodyPr vert="eaVert" rtlCol="0"/>
          <a:lstStyle>
            <a:lvl1pPr>
              <a:defRPr lang="de-DE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16742" y="3804781"/>
            <a:ext cx="20667039" cy="35194205"/>
          </a:xfrm>
        </p:spPr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E17DA7-21AF-44A1-93B0-6E1FF5BF436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1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4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4"/>
            <a:ext cx="26112372" cy="8273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10492870"/>
            <a:ext cx="12870909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15635266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7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4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6" cy="30418415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6" cy="30418415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0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4"/>
            <a:ext cx="26112372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3"/>
            <a:ext cx="26112372" cy="2715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9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03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pieren 109"/>
          <p:cNvGrpSpPr/>
          <p:nvPr/>
        </p:nvGrpSpPr>
        <p:grpSpPr>
          <a:xfrm>
            <a:off x="-611953" y="-1504520"/>
            <a:ext cx="31555865" cy="46257542"/>
            <a:chOff x="-246438" y="-241054"/>
            <a:chExt cx="12707726" cy="7411363"/>
          </a:xfrm>
        </p:grpSpPr>
        <p:sp>
          <p:nvSpPr>
            <p:cNvPr id="7" name="Freihandform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" name="Freihandform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" name="Freihandform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" name="Freihandform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1" name="Freihandform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2" name="Freihandform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3" name="Freihandform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4" name="Freihandform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5" name="Freihandform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6" name="Freihandform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7" name="Freihandform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8" name="Freihandform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9" name="Freihandform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20" name="Freihandform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1" name="Freihandform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2" name="Freihandform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3" name="Freihandform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4" name="Freihandform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5" name="Freihandform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6" name="Freihandform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7" name="Freihandform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8" name="Freihandform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9" name="Freihandform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0" name="Freihandform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1" name="Freihandform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2" name="Freihandform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3" name="Freihandform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4" name="Freihandform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5" name="Freihandform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6" name="Freihandform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7" name="Freihandform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8" name="Freihandform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9" name="Freihandform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0" name="Freihandform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1" name="Freihandform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2" name="Freihandform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3" name="Freihandform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4" name="Freihandform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6" name="Freihandform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7" name="Freihandform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8" name="Freihandform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9" name="Freihandform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50" name="Freihandform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1" name="Freihandform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2" name="Freihandform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3" name="Freihandform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4" name="Freihandform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5" name="Freihandform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6" name="Freihandform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7" name="Freihandform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8" name="Freihandform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9" name="Freihandform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0" name="Freihandform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1" name="Freihandform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2" name="Freihandform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3" name="Freihandform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4" name="Freihandform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5" name="Freihandform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6" name="Freihandform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7" name="Freihandform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8" name="Freihandform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9" name="Freihandform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0" name="Freihandform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1" name="Freihandform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2" name="Freihandform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7" name="Freihandform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8" name="Freihandform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3" name="Freihandform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4" name="Freihandform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5" name="Freihandform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6" name="Freihandform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7" name="Freihandform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8" name="Freihandform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9" name="Freihandform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0" name="Freihandform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1" name="Freihandform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2" name="Freihandform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3" name="Freihandform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4" name="Freihandform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5" name="Freihandform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6" name="Freihandform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7" name="Freihandform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8" name="Freihandform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9" name="Freihandform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0" name="Freihandform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1" name="Freihandform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2" name="Freihandform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3" name="Freihandform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4" name="Freihandform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5" name="Freihandform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6" name="Freihandform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7" name="Freihandform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12799" y="2848157"/>
            <a:ext cx="23841735" cy="6663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6742" y="10463144"/>
            <a:ext cx="23837792" cy="2853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 dirty="0"/>
              <a:t>Mastertextformat bearbeiten</a:t>
            </a:r>
            <a:endParaRPr lang="de-DE" noProof="0" dirty="0"/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2805" y="40963794"/>
            <a:ext cx="10217877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273137" y="40963794"/>
            <a:ext cx="2490355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A6BFBD03-46C8-4CC7-B8E3-FD1A5232FD92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648566" y="40948755"/>
            <a:ext cx="1510215" cy="1540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09C03C58-465B-42F2-8BA3-01664A6B69B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56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hf sldNum="0" hdr="0" ftr="0" dt="0"/>
  <p:txStyles>
    <p:titleStyle>
      <a:lvl1pPr algn="l" defTabSz="1603752" rtl="0" eaLnBrk="1" latinLnBrk="0" hangingPunct="1">
        <a:lnSpc>
          <a:spcPct val="90000"/>
        </a:lnSpc>
        <a:spcBef>
          <a:spcPct val="0"/>
        </a:spcBef>
        <a:buNone/>
        <a:defRPr lang="de-DE" sz="5612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00938" indent="-400938" algn="l" defTabSz="1603752" rtl="0" eaLnBrk="1" latinLnBrk="0" hangingPunct="1">
        <a:lnSpc>
          <a:spcPct val="90000"/>
        </a:lnSpc>
        <a:spcBef>
          <a:spcPts val="2105"/>
        </a:spcBef>
        <a:buFont typeface="Arial" panose="020B0604020202020204" pitchFamily="34" charset="0"/>
        <a:buChar char="•"/>
        <a:defRPr lang="de-DE" sz="350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1202814" indent="-400938" algn="l" defTabSz="1603752" rtl="0" eaLnBrk="1" latinLnBrk="0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lang="de-DE" sz="315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2004690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806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2806566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3608441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4410317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6pPr>
      <a:lvl7pPr marL="5212193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7pPr>
      <a:lvl8pPr marL="6014069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8pPr>
      <a:lvl9pPr marL="6815945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7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52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27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03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379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55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31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0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501" userDrawn="1">
          <p15:clr>
            <a:srgbClr val="F26B43"/>
          </p15:clr>
        </p15:guide>
        <p15:guide id="4" orient="horz" pos="19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BE7C8-F035-7A8D-6434-7ED77C47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feld 98">
            <a:extLst>
              <a:ext uri="{FF2B5EF4-FFF2-40B4-BE49-F238E27FC236}">
                <a16:creationId xmlns:a16="http://schemas.microsoft.com/office/drawing/2014/main" id="{79A348EC-596E-CB47-DC5F-E93102EF731C}"/>
              </a:ext>
            </a:extLst>
          </p:cNvPr>
          <p:cNvSpPr txBox="1"/>
          <p:nvPr/>
        </p:nvSpPr>
        <p:spPr>
          <a:xfrm>
            <a:off x="5305583" y="1362043"/>
            <a:ext cx="20038856" cy="2485787"/>
          </a:xfrm>
          <a:prstGeom prst="roundRect">
            <a:avLst>
              <a:gd name="adj" fmla="val 17675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– Der Beweis stimmt!</a:t>
            </a:r>
          </a:p>
          <a:p>
            <a:pPr algn="ctr"/>
            <a:r>
              <a:rPr lang="de-DE" sz="4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Chiara Cimino, </a:t>
            </a:r>
            <a:r>
              <a:rPr lang="de-DE" sz="4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Chrisitan</a:t>
            </a:r>
            <a:r>
              <a:rPr lang="de-DE" sz="4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Krause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594312C-250B-5379-7301-A7F2D76497D3}"/>
              </a:ext>
            </a:extLst>
          </p:cNvPr>
          <p:cNvSpPr txBox="1"/>
          <p:nvPr/>
        </p:nvSpPr>
        <p:spPr>
          <a:xfrm>
            <a:off x="1280356" y="12394362"/>
            <a:ext cx="27699022" cy="4617006"/>
          </a:xfrm>
          <a:prstGeom prst="roundRect">
            <a:avLst>
              <a:gd name="adj" fmla="val 1163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Unser Ziel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Einen formalisierten Beweis für das Banach-Tarski Paradoxon entwickeln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Verständliche Darstellung des formalen Beweises mit einem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Hinzufügen zur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damit beizutragen zum </a:t>
            </a:r>
            <a:r>
              <a:rPr lang="de-DE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„…</a:t>
            </a:r>
            <a:r>
              <a:rPr lang="en-US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effort to build a unified library of mathematics…”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A1D4BD-252F-FDA7-E1A5-BEEE9167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3" y="1311477"/>
            <a:ext cx="3310820" cy="242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131161-2A41-C42A-43AD-013F649B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937" y="40758074"/>
            <a:ext cx="1474309" cy="1468423"/>
          </a:xfrm>
          <a:prstGeom prst="rect">
            <a:avLst/>
          </a:prstGeom>
        </p:spPr>
      </p:pic>
      <p:sp>
        <p:nvSpPr>
          <p:cNvPr id="154" name="Textfeld 153">
            <a:extLst>
              <a:ext uri="{FF2B5EF4-FFF2-40B4-BE49-F238E27FC236}">
                <a16:creationId xmlns:a16="http://schemas.microsoft.com/office/drawing/2014/main" id="{878A6116-0A0F-D820-A8AF-E893ED7D2551}"/>
              </a:ext>
            </a:extLst>
          </p:cNvPr>
          <p:cNvSpPr txBox="1"/>
          <p:nvPr/>
        </p:nvSpPr>
        <p:spPr>
          <a:xfrm>
            <a:off x="1264391" y="34036113"/>
            <a:ext cx="21354187" cy="5307866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Resultate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Optimierter Beweis für Formalisierung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auf einer Internetseite zur Visualisierung -&gt;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Graph, Paper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Erweiterung des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LiveLean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Editors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Teilweise Formalisierung von Banach-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Tarski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in Lean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D19E31E-EFC2-C6EA-CC6A-DB2A164792DC}"/>
              </a:ext>
            </a:extLst>
          </p:cNvPr>
          <p:cNvSpPr txBox="1"/>
          <p:nvPr/>
        </p:nvSpPr>
        <p:spPr>
          <a:xfrm>
            <a:off x="23778420" y="34036113"/>
            <a:ext cx="3705594" cy="3773949"/>
          </a:xfrm>
          <a:prstGeom prst="roundRect">
            <a:avLst>
              <a:gd name="adj" fmla="val 16314"/>
            </a:avLst>
          </a:prstGeom>
          <a:blipFill>
            <a:blip r:embed="rId4"/>
            <a:stretch>
              <a:fillRect/>
            </a:stretch>
          </a:blipFill>
          <a:ln w="635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C11F79-1BC7-B847-1D05-A1EE8CBF25E2}"/>
              </a:ext>
            </a:extLst>
          </p:cNvPr>
          <p:cNvSpPr txBox="1"/>
          <p:nvPr/>
        </p:nvSpPr>
        <p:spPr>
          <a:xfrm>
            <a:off x="1280355" y="4842474"/>
            <a:ext cx="13306789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Moderne mathematische Beweise werden immer komplexer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Anzahl der veröffentlichten Beweise steigt stark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Unentdeckte Fehler haben fatale Folgen in aufbauenden Beweisen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Kontrolle immer schwieriger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484C04FA-6560-D039-2293-E53C92589651}"/>
              </a:ext>
            </a:extLst>
          </p:cNvPr>
          <p:cNvSpPr txBox="1"/>
          <p:nvPr/>
        </p:nvSpPr>
        <p:spPr>
          <a:xfrm>
            <a:off x="15673778" y="4845172"/>
            <a:ext cx="13305600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Was ist Lean4?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Sprache zur Computerverifikation mathematischer Beweise,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Veröffentlicht September 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Basierend auf Typentheorie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Bibliothek umfasst alle in Lean formalisierten Beweise</a:t>
            </a:r>
            <a:endParaRPr lang="de-DE" sz="5000" i="1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0A34867-A1D3-8AC3-D5CA-C6103FD3F27C}"/>
              </a:ext>
            </a:extLst>
          </p:cNvPr>
          <p:cNvSpPr txBox="1"/>
          <p:nvPr/>
        </p:nvSpPr>
        <p:spPr>
          <a:xfrm>
            <a:off x="1280355" y="17742863"/>
            <a:ext cx="17462680" cy="4135576"/>
          </a:xfrm>
          <a:prstGeom prst="roundRect">
            <a:avLst>
              <a:gd name="adj" fmla="val 10034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Banach-</a:t>
            </a:r>
            <a:r>
              <a:rPr lang="de-DE" sz="7000" u="sng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Tarski</a:t>
            </a:r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Paradoxon</a:t>
            </a:r>
          </a:p>
          <a:p>
            <a:pPr algn="ctr"/>
            <a:endParaRPr lang="de-DE" sz="2800" u="sng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 Kugel kann in endlich viele Teile zerlegt werden, welche neu angeordnet zwei identische Kopien der ursprünglichen Kugel ergeben.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F50DD9E-32E8-E048-61D5-FFA5C8C926CC}"/>
              </a:ext>
            </a:extLst>
          </p:cNvPr>
          <p:cNvGrpSpPr/>
          <p:nvPr/>
        </p:nvGrpSpPr>
        <p:grpSpPr>
          <a:xfrm>
            <a:off x="19829650" y="17730088"/>
            <a:ext cx="9149728" cy="4331855"/>
            <a:chOff x="19642244" y="15962248"/>
            <a:chExt cx="9149728" cy="43318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250ADD31-C66C-D45B-784C-2CA482B77542}"/>
                </a:ext>
              </a:extLst>
            </p:cNvPr>
            <p:cNvSpPr txBox="1"/>
            <p:nvPr/>
          </p:nvSpPr>
          <p:spPr>
            <a:xfrm>
              <a:off x="19642244" y="15962248"/>
              <a:ext cx="9149728" cy="4141196"/>
            </a:xfrm>
            <a:prstGeom prst="roundRect">
              <a:avLst>
                <a:gd name="adj" fmla="val 6218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22519435-092F-964E-F581-58E260AF2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31"/>
            <a:stretch/>
          </p:blipFill>
          <p:spPr>
            <a:xfrm>
              <a:off x="20075629" y="16105481"/>
              <a:ext cx="4594109" cy="2276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CC99EBB8-995F-F8B5-76B9-61F0E5134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2" r="34267"/>
            <a:stretch/>
          </p:blipFill>
          <p:spPr>
            <a:xfrm rot="2427865">
              <a:off x="24920917" y="16511010"/>
              <a:ext cx="1358458" cy="2276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2B1F59FD-7558-C3EB-96D4-DA9143EE6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67"/>
            <a:stretch/>
          </p:blipFill>
          <p:spPr>
            <a:xfrm>
              <a:off x="24809098" y="18017925"/>
              <a:ext cx="3235576" cy="2276178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1FA113C-CBEF-2A64-B286-2CD71FB3E2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33750" y="3858452"/>
            <a:ext cx="0" cy="98402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B4A7694-ABC1-DB8E-72D4-0525BE769C34}"/>
              </a:ext>
            </a:extLst>
          </p:cNvPr>
          <p:cNvCxnSpPr>
            <a:cxnSpLocks/>
            <a:stCxn id="14" idx="3"/>
            <a:endCxn id="91" idx="1"/>
          </p:cNvCxnSpPr>
          <p:nvPr/>
        </p:nvCxnSpPr>
        <p:spPr>
          <a:xfrm>
            <a:off x="14587144" y="8215396"/>
            <a:ext cx="1086634" cy="269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0736E701-A471-14CF-762A-DE99A2CF9FB1}"/>
              </a:ext>
            </a:extLst>
          </p:cNvPr>
          <p:cNvCxnSpPr>
            <a:cxnSpLocks/>
          </p:cNvCxnSpPr>
          <p:nvPr/>
        </p:nvCxnSpPr>
        <p:spPr>
          <a:xfrm flipV="1">
            <a:off x="22361433" y="11698542"/>
            <a:ext cx="0" cy="71313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668B4A0D-8378-3DB0-95E4-B19566F66560}"/>
              </a:ext>
            </a:extLst>
          </p:cNvPr>
          <p:cNvSpPr txBox="1"/>
          <p:nvPr/>
        </p:nvSpPr>
        <p:spPr>
          <a:xfrm>
            <a:off x="4258191" y="22595952"/>
            <a:ext cx="22133641" cy="1373148"/>
          </a:xfrm>
          <a:prstGeom prst="roundRect">
            <a:avLst>
              <a:gd name="adj" fmla="val 2596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Lebenslauf eines Mathematischen Beweises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951F44B-325E-04E9-9B71-EA394272F65A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10011695" y="17011368"/>
            <a:ext cx="0" cy="73149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257B4E6-F346-29AE-CF18-44FCBA16358A}"/>
              </a:ext>
            </a:extLst>
          </p:cNvPr>
          <p:cNvGrpSpPr/>
          <p:nvPr/>
        </p:nvGrpSpPr>
        <p:grpSpPr>
          <a:xfrm>
            <a:off x="2725013" y="24785794"/>
            <a:ext cx="10946507" cy="8010644"/>
            <a:chOff x="2537607" y="23017954"/>
            <a:chExt cx="10946507" cy="8010644"/>
          </a:xfrm>
        </p:grpSpPr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51B61B97-5C63-7EC7-7E2C-70AC44E39BC7}"/>
                </a:ext>
              </a:extLst>
            </p:cNvPr>
            <p:cNvSpPr txBox="1"/>
            <p:nvPr/>
          </p:nvSpPr>
          <p:spPr>
            <a:xfrm>
              <a:off x="2537607" y="23017954"/>
              <a:ext cx="10946507" cy="8010644"/>
            </a:xfrm>
            <a:prstGeom prst="roundRect">
              <a:avLst>
                <a:gd name="adj" fmla="val 10510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spc="-15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Normalerweise</a:t>
              </a: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66" name="Grafik 65" descr="Glühbirne und Zahnrad mit einfarbiger Füllung">
              <a:extLst>
                <a:ext uri="{FF2B5EF4-FFF2-40B4-BE49-F238E27FC236}">
                  <a16:creationId xmlns:a16="http://schemas.microsoft.com/office/drawing/2014/main" id="{FE0EC6D5-B171-77C0-3019-BE125ED76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34859" y="25237619"/>
              <a:ext cx="909022" cy="805305"/>
            </a:xfrm>
            <a:prstGeom prst="rect">
              <a:avLst/>
            </a:prstGeom>
          </p:spPr>
        </p:pic>
        <p:sp>
          <p:nvSpPr>
            <p:cNvPr id="2" name="Flussdiagramm: Grenzstelle 1">
              <a:extLst>
                <a:ext uri="{FF2B5EF4-FFF2-40B4-BE49-F238E27FC236}">
                  <a16:creationId xmlns:a16="http://schemas.microsoft.com/office/drawing/2014/main" id="{08A1EC4E-92E8-70BF-1323-B073629A6858}"/>
                </a:ext>
              </a:extLst>
            </p:cNvPr>
            <p:cNvSpPr/>
            <p:nvPr/>
          </p:nvSpPr>
          <p:spPr>
            <a:xfrm>
              <a:off x="5619140" y="25030192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4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Beweis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</a:p>
          </p:txBody>
        </p:sp>
        <p:sp>
          <p:nvSpPr>
            <p:cNvPr id="4" name="Flussdiagramm: Grenzstelle 3">
              <a:extLst>
                <a:ext uri="{FF2B5EF4-FFF2-40B4-BE49-F238E27FC236}">
                  <a16:creationId xmlns:a16="http://schemas.microsoft.com/office/drawing/2014/main" id="{EE6901D1-6A61-B060-92C9-57E02B10EF33}"/>
                </a:ext>
              </a:extLst>
            </p:cNvPr>
            <p:cNvSpPr/>
            <p:nvPr/>
          </p:nvSpPr>
          <p:spPr>
            <a:xfrm>
              <a:off x="5619489" y="27082362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4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Paper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DA1521E-8B41-B0B3-9978-7992F2B27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4859" y="27358867"/>
              <a:ext cx="726607" cy="643703"/>
            </a:xfrm>
            <a:prstGeom prst="rect">
              <a:avLst/>
            </a:prstGeom>
          </p:spPr>
        </p:pic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047832A7-1654-2ECF-B9AC-1860B1ABE5EB}"/>
                </a:ext>
              </a:extLst>
            </p:cNvPr>
            <p:cNvSpPr/>
            <p:nvPr/>
          </p:nvSpPr>
          <p:spPr>
            <a:xfrm>
              <a:off x="5619489" y="29002394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Review  </a:t>
              </a:r>
            </a:p>
          </p:txBody>
        </p:sp>
        <p:pic>
          <p:nvPicPr>
            <p:cNvPr id="10" name="Grafik 9" descr="Gruppenbrainstorming mit einfarbiger Füllung">
              <a:extLst>
                <a:ext uri="{FF2B5EF4-FFF2-40B4-BE49-F238E27FC236}">
                  <a16:creationId xmlns:a16="http://schemas.microsoft.com/office/drawing/2014/main" id="{D262E0A3-98C9-19C9-4402-19300146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91465" y="29102640"/>
              <a:ext cx="995804" cy="970433"/>
            </a:xfrm>
            <a:prstGeom prst="rect">
              <a:avLst/>
            </a:prstGeom>
          </p:spPr>
        </p:pic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1C1F453-8266-E85A-1786-AC435DDDBF11}"/>
                </a:ext>
              </a:extLst>
            </p:cNvPr>
            <p:cNvCxnSpPr>
              <a:cxnSpLocks/>
              <a:stCxn id="4" idx="0"/>
              <a:endCxn id="2" idx="2"/>
            </p:cNvCxnSpPr>
            <p:nvPr/>
          </p:nvCxnSpPr>
          <p:spPr>
            <a:xfrm flipH="1" flipV="1">
              <a:off x="7810642" y="26250354"/>
              <a:ext cx="349" cy="83201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7770EA6-4955-5FF2-E00E-7B83A2C58B99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7810991" y="28302521"/>
              <a:ext cx="0" cy="69987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fik 31" descr="Schließen mit einfarbiger Füllung">
              <a:extLst>
                <a:ext uri="{FF2B5EF4-FFF2-40B4-BE49-F238E27FC236}">
                  <a16:creationId xmlns:a16="http://schemas.microsoft.com/office/drawing/2014/main" id="{FF3678BB-06D7-64DD-3E90-67C818A5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65649" y="29111683"/>
              <a:ext cx="1003133" cy="977575"/>
            </a:xfrm>
            <a:prstGeom prst="rect">
              <a:avLst/>
            </a:prstGeom>
          </p:spPr>
        </p:pic>
        <p:grpSp>
          <p:nvGrpSpPr>
            <p:cNvPr id="29" name="Grafik 26">
              <a:extLst>
                <a:ext uri="{FF2B5EF4-FFF2-40B4-BE49-F238E27FC236}">
                  <a16:creationId xmlns:a16="http://schemas.microsoft.com/office/drawing/2014/main" id="{056C511A-AD1C-960F-95D3-9510E86F93FF}"/>
                </a:ext>
              </a:extLst>
            </p:cNvPr>
            <p:cNvGrpSpPr/>
            <p:nvPr/>
          </p:nvGrpSpPr>
          <p:grpSpPr>
            <a:xfrm>
              <a:off x="9700621" y="28829198"/>
              <a:ext cx="2692140" cy="1921389"/>
              <a:chOff x="10591750" y="27589431"/>
              <a:chExt cx="2692140" cy="1921389"/>
            </a:xfrm>
            <a:solidFill>
              <a:schemeClr val="accent1"/>
            </a:solidFill>
          </p:grpSpPr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06FB8FF4-1449-51BA-4224-7FF4FE2F2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91750" y="27589431"/>
                <a:ext cx="2692140" cy="1921389"/>
              </a:xfrm>
              <a:custGeom>
                <a:avLst/>
                <a:gdLst>
                  <a:gd name="connsiteX0" fmla="*/ 0 w 2692140"/>
                  <a:gd name="connsiteY0" fmla="*/ 0 h 1921389"/>
                  <a:gd name="connsiteX1" fmla="*/ 2692141 w 2692140"/>
                  <a:gd name="connsiteY1" fmla="*/ 0 h 1921389"/>
                  <a:gd name="connsiteX2" fmla="*/ 2692141 w 2692140"/>
                  <a:gd name="connsiteY2" fmla="*/ 1921390 h 1921389"/>
                  <a:gd name="connsiteX3" fmla="*/ 0 w 2692140"/>
                  <a:gd name="connsiteY3" fmla="*/ 1921390 h 192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2140" h="1921389">
                    <a:moveTo>
                      <a:pt x="0" y="0"/>
                    </a:moveTo>
                    <a:lnTo>
                      <a:pt x="2692141" y="0"/>
                    </a:lnTo>
                    <a:lnTo>
                      <a:pt x="2692141" y="1921390"/>
                    </a:lnTo>
                    <a:lnTo>
                      <a:pt x="0" y="1921390"/>
                    </a:lnTo>
                    <a:close/>
                  </a:path>
                </a:pathLst>
              </a:custGeom>
            </p:spPr>
          </p:pic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1D465EDA-203F-6B23-3AA3-1DE69442E771}"/>
                  </a:ext>
                </a:extLst>
              </p:cNvPr>
              <p:cNvSpPr/>
              <p:nvPr/>
            </p:nvSpPr>
            <p:spPr>
              <a:xfrm>
                <a:off x="11565147" y="28101066"/>
                <a:ext cx="760120" cy="618420"/>
              </a:xfrm>
              <a:custGeom>
                <a:avLst/>
                <a:gdLst>
                  <a:gd name="connsiteX0" fmla="*/ 693495 w 760120"/>
                  <a:gd name="connsiteY0" fmla="*/ 0 h 618420"/>
                  <a:gd name="connsiteX1" fmla="*/ 272281 w 760120"/>
                  <a:gd name="connsiteY1" fmla="*/ 461177 h 618420"/>
                  <a:gd name="connsiteX2" fmla="*/ 69928 w 760120"/>
                  <a:gd name="connsiteY2" fmla="*/ 221063 h 618420"/>
                  <a:gd name="connsiteX3" fmla="*/ 0 w 760120"/>
                  <a:gd name="connsiteY3" fmla="*/ 298243 h 618420"/>
                  <a:gd name="connsiteX4" fmla="*/ 269003 w 760120"/>
                  <a:gd name="connsiteY4" fmla="*/ 618420 h 618420"/>
                  <a:gd name="connsiteX5" fmla="*/ 339770 w 760120"/>
                  <a:gd name="connsiteY5" fmla="*/ 542175 h 618420"/>
                  <a:gd name="connsiteX6" fmla="*/ 760120 w 760120"/>
                  <a:gd name="connsiteY6" fmla="*/ 80026 h 61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0120" h="618420">
                    <a:moveTo>
                      <a:pt x="693495" y="0"/>
                    </a:moveTo>
                    <a:lnTo>
                      <a:pt x="272281" y="461177"/>
                    </a:lnTo>
                    <a:lnTo>
                      <a:pt x="69928" y="221063"/>
                    </a:lnTo>
                    <a:lnTo>
                      <a:pt x="0" y="298243"/>
                    </a:lnTo>
                    <a:lnTo>
                      <a:pt x="269003" y="618420"/>
                    </a:lnTo>
                    <a:lnTo>
                      <a:pt x="339770" y="542175"/>
                    </a:lnTo>
                    <a:lnTo>
                      <a:pt x="760120" y="80026"/>
                    </a:lnTo>
                    <a:close/>
                  </a:path>
                </a:pathLst>
              </a:custGeom>
              <a:solidFill>
                <a:schemeClr val="accent1"/>
              </a:solidFill>
              <a:ln w="8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cxnSp>
          <p:nvCxnSpPr>
            <p:cNvPr id="50" name="Verbinder: gekrümmt 49">
              <a:extLst>
                <a:ext uri="{FF2B5EF4-FFF2-40B4-BE49-F238E27FC236}">
                  <a16:creationId xmlns:a16="http://schemas.microsoft.com/office/drawing/2014/main" id="{078537A6-D2B0-6860-5FF1-0CEDA5DE338E}"/>
                </a:ext>
              </a:extLst>
            </p:cNvPr>
            <p:cNvCxnSpPr>
              <a:endCxn id="2" idx="1"/>
            </p:cNvCxnSpPr>
            <p:nvPr/>
          </p:nvCxnSpPr>
          <p:spPr>
            <a:xfrm rot="5400000" flipH="1" flipV="1">
              <a:off x="3422763" y="26988084"/>
              <a:ext cx="3544189" cy="848566"/>
            </a:xfrm>
            <a:prstGeom prst="curvedConnector2">
              <a:avLst/>
            </a:prstGeom>
            <a:ln w="63500" cap="rnd">
              <a:solidFill>
                <a:schemeClr val="tx2"/>
              </a:solidFill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B55CC83F-0ED1-4982-4745-8B37A799F534}"/>
              </a:ext>
            </a:extLst>
          </p:cNvPr>
          <p:cNvGrpSpPr/>
          <p:nvPr/>
        </p:nvGrpSpPr>
        <p:grpSpPr>
          <a:xfrm>
            <a:off x="16981013" y="24813536"/>
            <a:ext cx="10947600" cy="8010644"/>
            <a:chOff x="16793607" y="23045696"/>
            <a:chExt cx="10947600" cy="8010644"/>
          </a:xfrm>
        </p:grpSpPr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AA2EE9D-F1DB-69A5-2288-2D12F438CA71}"/>
                </a:ext>
              </a:extLst>
            </p:cNvPr>
            <p:cNvSpPr txBox="1"/>
            <p:nvPr/>
          </p:nvSpPr>
          <p:spPr>
            <a:xfrm>
              <a:off x="16793607" y="23045696"/>
              <a:ext cx="10947600" cy="8010644"/>
            </a:xfrm>
            <a:prstGeom prst="roundRect">
              <a:avLst>
                <a:gd name="adj" fmla="val 10510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spc="-15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Mit Lean</a:t>
              </a: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" name="Flussdiagramm: Grenzstelle 14">
              <a:extLst>
                <a:ext uri="{FF2B5EF4-FFF2-40B4-BE49-F238E27FC236}">
                  <a16:creationId xmlns:a16="http://schemas.microsoft.com/office/drawing/2014/main" id="{986258A5-547B-7082-C473-C67353C6A96F}"/>
                </a:ext>
              </a:extLst>
            </p:cNvPr>
            <p:cNvSpPr/>
            <p:nvPr/>
          </p:nvSpPr>
          <p:spPr>
            <a:xfrm>
              <a:off x="20233453" y="25024728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4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Beweis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</a:p>
          </p:txBody>
        </p:sp>
        <p:sp>
          <p:nvSpPr>
            <p:cNvPr id="16" name="Flussdiagramm: Grenzstelle 15">
              <a:extLst>
                <a:ext uri="{FF2B5EF4-FFF2-40B4-BE49-F238E27FC236}">
                  <a16:creationId xmlns:a16="http://schemas.microsoft.com/office/drawing/2014/main" id="{22710B90-EAE9-4D4A-7605-6D248989AD12}"/>
                </a:ext>
              </a:extLst>
            </p:cNvPr>
            <p:cNvSpPr/>
            <p:nvPr/>
          </p:nvSpPr>
          <p:spPr>
            <a:xfrm>
              <a:off x="22617092" y="27070736"/>
              <a:ext cx="4065861" cy="1272803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4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Paper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		</a:t>
              </a:r>
            </a:p>
          </p:txBody>
        </p:sp>
        <p:sp>
          <p:nvSpPr>
            <p:cNvPr id="17" name="Flussdiagramm: Grenzstelle 16">
              <a:extLst>
                <a:ext uri="{FF2B5EF4-FFF2-40B4-BE49-F238E27FC236}">
                  <a16:creationId xmlns:a16="http://schemas.microsoft.com/office/drawing/2014/main" id="{0D10514D-3B80-29EE-55DA-B6BC6978C9B5}"/>
                </a:ext>
              </a:extLst>
            </p:cNvPr>
            <p:cNvSpPr/>
            <p:nvPr/>
          </p:nvSpPr>
          <p:spPr>
            <a:xfrm>
              <a:off x="18106859" y="27070736"/>
              <a:ext cx="4063166" cy="1272803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lang="de-DE" sz="4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Graph</a:t>
              </a:r>
            </a:p>
          </p:txBody>
        </p:sp>
        <p:sp>
          <p:nvSpPr>
            <p:cNvPr id="19" name="Flussdiagramm: Grenzstelle 18">
              <a:extLst>
                <a:ext uri="{FF2B5EF4-FFF2-40B4-BE49-F238E27FC236}">
                  <a16:creationId xmlns:a16="http://schemas.microsoft.com/office/drawing/2014/main" id="{2D1068B5-9E6E-48C2-E0B5-80493264B0A1}"/>
                </a:ext>
              </a:extLst>
            </p:cNvPr>
            <p:cNvSpPr/>
            <p:nvPr/>
          </p:nvSpPr>
          <p:spPr>
            <a:xfrm>
              <a:off x="20418353" y="29102642"/>
              <a:ext cx="4397478" cy="1237620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  <a:r>
                <a:rPr lang="de-DE" sz="4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Lean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5030EF2-05D0-C5FF-7053-3043518048DB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20138440" y="26244887"/>
              <a:ext cx="2286515" cy="8258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B39814F-7B85-8539-B2B5-669493E89884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22424955" y="26244887"/>
              <a:ext cx="2225067" cy="8258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CAA7805-CE2D-C06C-5866-0A152EAAB619}"/>
                </a:ext>
              </a:extLst>
            </p:cNvPr>
            <p:cNvCxnSpPr>
              <a:cxnSpLocks/>
              <a:stCxn id="19" idx="0"/>
              <a:endCxn id="17" idx="2"/>
            </p:cNvCxnSpPr>
            <p:nvPr/>
          </p:nvCxnSpPr>
          <p:spPr>
            <a:xfrm flipH="1" flipV="1">
              <a:off x="20138440" y="28343539"/>
              <a:ext cx="2478651" cy="75910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E5E83F0-AD08-8680-ED2B-4BA900D9A5CC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22617092" y="28343539"/>
              <a:ext cx="2032931" cy="75910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378442B5-1C61-6842-57D9-739915E24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618439" y="27311079"/>
              <a:ext cx="894138" cy="792118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B6CDBE5C-3AD3-2AA5-F4DA-E953EE858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66541" y="27385288"/>
              <a:ext cx="726607" cy="643703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84134442-4384-05DC-D27C-C811C8C6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3591014" y="29375752"/>
              <a:ext cx="780439" cy="691394"/>
            </a:xfrm>
            <a:prstGeom prst="rect">
              <a:avLst/>
            </a:prstGeom>
          </p:spPr>
        </p:pic>
        <p:pic>
          <p:nvPicPr>
            <p:cNvPr id="6" name="Grafik 5" descr="Glühbirne und Zahnrad mit einfarbiger Füllung">
              <a:extLst>
                <a:ext uri="{FF2B5EF4-FFF2-40B4-BE49-F238E27FC236}">
                  <a16:creationId xmlns:a16="http://schemas.microsoft.com/office/drawing/2014/main" id="{53AED791-ACAA-AE94-C20F-F02A9AEF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308851" y="25266893"/>
              <a:ext cx="909022" cy="805305"/>
            </a:xfrm>
            <a:prstGeom prst="rect">
              <a:avLst/>
            </a:prstGeom>
          </p:spPr>
        </p:pic>
        <p:pic>
          <p:nvPicPr>
            <p:cNvPr id="28" name="Grafik 27" descr="Häkchen mit einfarbiger Füllung">
              <a:extLst>
                <a:ext uri="{FF2B5EF4-FFF2-40B4-BE49-F238E27FC236}">
                  <a16:creationId xmlns:a16="http://schemas.microsoft.com/office/drawing/2014/main" id="{E71D8E20-9A53-AD8B-C469-E7C38E75A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5032495" y="29105210"/>
              <a:ext cx="929158" cy="1089665"/>
            </a:xfrm>
            <a:prstGeom prst="rect">
              <a:avLst/>
            </a:prstGeom>
          </p:spPr>
        </p:pic>
        <p:pic>
          <p:nvPicPr>
            <p:cNvPr id="33" name="Grafik 32" descr="Schließen mit einfarbiger Füllung">
              <a:extLst>
                <a:ext uri="{FF2B5EF4-FFF2-40B4-BE49-F238E27FC236}">
                  <a16:creationId xmlns:a16="http://schemas.microsoft.com/office/drawing/2014/main" id="{57FE172C-982A-63C3-1678-0DD1072E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196440" y="29184462"/>
              <a:ext cx="1003133" cy="977575"/>
            </a:xfrm>
            <a:prstGeom prst="rect">
              <a:avLst/>
            </a:prstGeom>
          </p:spPr>
        </p:pic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7E9016B9-39D9-AA7F-B2F0-96387908CFE5}"/>
                </a:ext>
              </a:extLst>
            </p:cNvPr>
            <p:cNvSpPr/>
            <p:nvPr/>
          </p:nvSpPr>
          <p:spPr>
            <a:xfrm>
              <a:off x="17582934" y="25640272"/>
              <a:ext cx="5343445" cy="4176958"/>
            </a:xfrm>
            <a:prstGeom prst="arc">
              <a:avLst>
                <a:gd name="adj1" fmla="val 7030984"/>
                <a:gd name="adj2" fmla="val 16186178"/>
              </a:avLst>
            </a:prstGeom>
            <a:ln w="635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5DF6C51-F92E-60E7-87FE-F8F18430A5CD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 flipV="1">
            <a:off x="18743035" y="19800686"/>
            <a:ext cx="1086615" cy="996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998688B-BD0F-7EE7-6A4B-2029E9A0E68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0011695" y="21878439"/>
            <a:ext cx="0" cy="71751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1DD516C-72EA-AFB6-162D-65FE94542FE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198266" y="23969100"/>
            <a:ext cx="1" cy="81669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794CB23-525A-C620-9783-704F086080AB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22451759" y="24002632"/>
            <a:ext cx="3054" cy="81090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Schrift, Screenshot, Grafiken, Logo enthält.&#10;&#10;Automatisch generierte Beschreibung">
            <a:extLst>
              <a:ext uri="{FF2B5EF4-FFF2-40B4-BE49-F238E27FC236}">
                <a16:creationId xmlns:a16="http://schemas.microsoft.com/office/drawing/2014/main" id="{C0584656-7FB1-880F-76BF-0388A32184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063" y="40379474"/>
            <a:ext cx="2143125" cy="2143125"/>
          </a:xfrm>
          <a:prstGeom prst="rect">
            <a:avLst/>
          </a:prstGeom>
        </p:spPr>
      </p:pic>
      <p:pic>
        <p:nvPicPr>
          <p:cNvPr id="20" name="Grafik 19" descr="Ein Bild, das Text, Schrift, weiß, Symbol enthält.&#10;&#10;Automatisch generierte Beschreibung">
            <a:extLst>
              <a:ext uri="{FF2B5EF4-FFF2-40B4-BE49-F238E27FC236}">
                <a16:creationId xmlns:a16="http://schemas.microsoft.com/office/drawing/2014/main" id="{55E6D760-61F6-0997-A301-65F5115B9A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4" y="41492286"/>
            <a:ext cx="4852837" cy="1030313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76194AA-481B-97E8-1460-247E8D1133EF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8198267" y="32796438"/>
            <a:ext cx="0" cy="121193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26736F5-83E2-86E9-E244-EDC2E1F7AA04}"/>
              </a:ext>
            </a:extLst>
          </p:cNvPr>
          <p:cNvCxnSpPr>
            <a:cxnSpLocks/>
          </p:cNvCxnSpPr>
          <p:nvPr/>
        </p:nvCxnSpPr>
        <p:spPr>
          <a:xfrm flipV="1">
            <a:off x="20325846" y="32831335"/>
            <a:ext cx="0" cy="120477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369F6BA-FFCE-27D4-1E89-2FC5E594CE5A}"/>
              </a:ext>
            </a:extLst>
          </p:cNvPr>
          <p:cNvCxnSpPr>
            <a:cxnSpLocks/>
          </p:cNvCxnSpPr>
          <p:nvPr/>
        </p:nvCxnSpPr>
        <p:spPr>
          <a:xfrm flipV="1">
            <a:off x="25631217" y="32831335"/>
            <a:ext cx="0" cy="120477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Ein Bild, das Symbol, Logo, Schrift, Emblem enthält.&#10;&#10;Automatisch generierte Beschreibung">
            <a:extLst>
              <a:ext uri="{FF2B5EF4-FFF2-40B4-BE49-F238E27FC236}">
                <a16:creationId xmlns:a16="http://schemas.microsoft.com/office/drawing/2014/main" id="{0910AA0E-3A7D-B9FD-5F8E-AC4755CC66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984" y="1362043"/>
            <a:ext cx="2508641" cy="25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milienfotoalbum 16 : 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249_TF03488835_Win32" id="{F39EAB4B-5731-4B2A-B01A-B3399A470C95}" vid="{0C538991-BED1-4F58-BF02-F40D9D7E65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168</Words>
  <Application>Microsoft Office PowerPoint</Application>
  <PresentationFormat>Benutzerdefiniert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JetBrains Mono</vt:lpstr>
      <vt:lpstr>Office</vt:lpstr>
      <vt:lpstr>Familienfotoalbum 16 : 9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 &amp; Franco Cimino</dc:creator>
  <cp:lastModifiedBy>Christian Krause</cp:lastModifiedBy>
  <cp:revision>26</cp:revision>
  <dcterms:created xsi:type="dcterms:W3CDTF">2024-01-20T13:08:01Z</dcterms:created>
  <dcterms:modified xsi:type="dcterms:W3CDTF">2024-02-17T14:54:08Z</dcterms:modified>
</cp:coreProperties>
</file>