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6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9F9"/>
    <a:srgbClr val="F097F9"/>
    <a:srgbClr val="A19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E4D46-148B-4A1E-ACAA-E0CB93D41FCB}" v="37" dt="2024-02-16T17:15:23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744" y="-2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&amp; Franco Cimino" userId="0ed19beee3493adf" providerId="LiveId" clId="{25F7B558-86C3-4966-A6D5-74A27E5F0359}"/>
    <pc:docChg chg="undo custSel modSld">
      <pc:chgData name="Alice &amp; Franco Cimino" userId="0ed19beee3493adf" providerId="LiveId" clId="{25F7B558-86C3-4966-A6D5-74A27E5F0359}" dt="2024-01-20T13:37:25.348" v="281" actId="171"/>
      <pc:docMkLst>
        <pc:docMk/>
      </pc:docMkLst>
      <pc:sldChg chg="addSp delSp modSp mod setBg">
        <pc:chgData name="Alice &amp; Franco Cimino" userId="0ed19beee3493adf" providerId="LiveId" clId="{25F7B558-86C3-4966-A6D5-74A27E5F0359}" dt="2024-01-20T13:37:25.348" v="281" actId="171"/>
        <pc:sldMkLst>
          <pc:docMk/>
          <pc:sldMk cId="2157429679" sldId="275"/>
        </pc:sldMkLst>
        <pc:spChg chg="del">
          <ac:chgData name="Alice &amp; Franco Cimino" userId="0ed19beee3493adf" providerId="LiveId" clId="{25F7B558-86C3-4966-A6D5-74A27E5F0359}" dt="2024-01-20T13:32:01.989" v="249" actId="478"/>
          <ac:spMkLst>
            <pc:docMk/>
            <pc:sldMk cId="2157429679" sldId="275"/>
            <ac:spMk id="2" creationId="{3BF2447A-F490-3FDA-2E62-63F3D34480F4}"/>
          </ac:spMkLst>
        </pc:spChg>
        <pc:spChg chg="mod">
          <ac:chgData name="Alice &amp; Franco Cimino" userId="0ed19beee3493adf" providerId="LiveId" clId="{25F7B558-86C3-4966-A6D5-74A27E5F0359}" dt="2024-01-20T13:27:52.936" v="81" actId="1076"/>
          <ac:spMkLst>
            <pc:docMk/>
            <pc:sldMk cId="2157429679" sldId="275"/>
            <ac:spMk id="3" creationId="{8542507D-7EF8-0493-791C-69C7F21145D5}"/>
          </ac:spMkLst>
        </pc:spChg>
        <pc:spChg chg="del">
          <ac:chgData name="Alice &amp; Franco Cimino" userId="0ed19beee3493adf" providerId="LiveId" clId="{25F7B558-86C3-4966-A6D5-74A27E5F0359}" dt="2024-01-20T13:33:59.524" v="277" actId="478"/>
          <ac:spMkLst>
            <pc:docMk/>
            <pc:sldMk cId="2157429679" sldId="275"/>
            <ac:spMk id="4" creationId="{E048EBA0-D9C0-AF98-E5C0-4BEC3CBE872E}"/>
          </ac:spMkLst>
        </pc:spChg>
        <pc:spChg chg="del">
          <ac:chgData name="Alice &amp; Franco Cimino" userId="0ed19beee3493adf" providerId="LiveId" clId="{25F7B558-86C3-4966-A6D5-74A27E5F0359}" dt="2024-01-20T13:32:09.683" v="251" actId="478"/>
          <ac:spMkLst>
            <pc:docMk/>
            <pc:sldMk cId="2157429679" sldId="275"/>
            <ac:spMk id="7" creationId="{AA42FD30-BECA-78BB-36E5-2F980BCFAEC3}"/>
          </ac:spMkLst>
        </pc:spChg>
        <pc:spChg chg="mod">
          <ac:chgData name="Alice &amp; Franco Cimino" userId="0ed19beee3493adf" providerId="LiveId" clId="{25F7B558-86C3-4966-A6D5-74A27E5F0359}" dt="2024-01-20T13:31:49.575" v="247" actId="122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25F7B558-86C3-4966-A6D5-74A27E5F0359}" dt="2024-01-20T13:33:52.363" v="275" actId="478"/>
          <ac:spMkLst>
            <pc:docMk/>
            <pc:sldMk cId="2157429679" sldId="275"/>
            <ac:spMk id="10" creationId="{F4F9F692-25AE-47B9-29E3-E1E0FE1B6436}"/>
          </ac:spMkLst>
        </pc:spChg>
        <pc:spChg chg="del">
          <ac:chgData name="Alice &amp; Franco Cimino" userId="0ed19beee3493adf" providerId="LiveId" clId="{25F7B558-86C3-4966-A6D5-74A27E5F0359}" dt="2024-01-20T13:31:58.133" v="248" actId="478"/>
          <ac:spMkLst>
            <pc:docMk/>
            <pc:sldMk cId="2157429679" sldId="275"/>
            <ac:spMk id="11" creationId="{9C41C929-A08C-77FF-35A1-0FF90E9BEEB8}"/>
          </ac:spMkLst>
        </pc:spChg>
        <pc:spChg chg="del">
          <ac:chgData name="Alice &amp; Franco Cimino" userId="0ed19beee3493adf" providerId="LiveId" clId="{25F7B558-86C3-4966-A6D5-74A27E5F0359}" dt="2024-01-20T13:32:14.618" v="253" actId="478"/>
          <ac:spMkLst>
            <pc:docMk/>
            <pc:sldMk cId="2157429679" sldId="275"/>
            <ac:spMk id="15" creationId="{9AB78A44-D216-8421-A569-3E148CA6AEF4}"/>
          </ac:spMkLst>
        </pc:spChg>
        <pc:spChg chg="del">
          <ac:chgData name="Alice &amp; Franco Cimino" userId="0ed19beee3493adf" providerId="LiveId" clId="{25F7B558-86C3-4966-A6D5-74A27E5F0359}" dt="2024-01-20T13:32:34.198" v="259" actId="478"/>
          <ac:spMkLst>
            <pc:docMk/>
            <pc:sldMk cId="2157429679" sldId="275"/>
            <ac:spMk id="16" creationId="{6C15B6D3-E0B0-C1A4-9D91-644357EAD07C}"/>
          </ac:spMkLst>
        </pc:spChg>
        <pc:spChg chg="add del mod ord">
          <ac:chgData name="Alice &amp; Franco Cimino" userId="0ed19beee3493adf" providerId="LiveId" clId="{25F7B558-86C3-4966-A6D5-74A27E5F0359}" dt="2024-01-20T13:37:25.348" v="281" actId="171"/>
          <ac:spMkLst>
            <pc:docMk/>
            <pc:sldMk cId="2157429679" sldId="275"/>
            <ac:spMk id="17" creationId="{51008262-C65A-FEE5-2FAD-7CC3E9F4341A}"/>
          </ac:spMkLst>
        </pc:spChg>
        <pc:spChg chg="del mod">
          <ac:chgData name="Alice &amp; Franco Cimino" userId="0ed19beee3493adf" providerId="LiveId" clId="{25F7B558-86C3-4966-A6D5-74A27E5F0359}" dt="2024-01-20T13:32:42.972" v="262" actId="478"/>
          <ac:spMkLst>
            <pc:docMk/>
            <pc:sldMk cId="2157429679" sldId="275"/>
            <ac:spMk id="18" creationId="{91546D6A-7F4D-57B1-F4D5-6E72CB6EE522}"/>
          </ac:spMkLst>
        </pc:spChg>
        <pc:spChg chg="del mod">
          <ac:chgData name="Alice &amp; Franco Cimino" userId="0ed19beee3493adf" providerId="LiveId" clId="{25F7B558-86C3-4966-A6D5-74A27E5F0359}" dt="2024-01-20T13:34:48.479" v="279" actId="478"/>
          <ac:spMkLst>
            <pc:docMk/>
            <pc:sldMk cId="2157429679" sldId="275"/>
            <ac:spMk id="19" creationId="{5036B973-E5CE-C8CB-8BEC-6EF019B0F6B0}"/>
          </ac:spMkLst>
        </pc:spChg>
        <pc:spChg chg="del mod">
          <ac:chgData name="Alice &amp; Franco Cimino" userId="0ed19beee3493adf" providerId="LiveId" clId="{25F7B558-86C3-4966-A6D5-74A27E5F0359}" dt="2024-01-20T13:33:12.597" v="269" actId="478"/>
          <ac:spMkLst>
            <pc:docMk/>
            <pc:sldMk cId="2157429679" sldId="275"/>
            <ac:spMk id="22" creationId="{9BC832E3-5FCF-6187-74AE-3C3D4D79602B}"/>
          </ac:spMkLst>
        </pc:spChg>
        <pc:spChg chg="mod">
          <ac:chgData name="Alice &amp; Franco Cimino" userId="0ed19beee3493adf" providerId="LiveId" clId="{25F7B558-86C3-4966-A6D5-74A27E5F0359}" dt="2024-01-20T13:28:08.179" v="131" actId="20577"/>
          <ac:spMkLst>
            <pc:docMk/>
            <pc:sldMk cId="2157429679" sldId="275"/>
            <ac:spMk id="29" creationId="{D4A0BD73-400D-16DC-FBF2-CA1356D0E6F7}"/>
          </ac:spMkLst>
        </pc:spChg>
        <pc:spChg chg="del">
          <ac:chgData name="Alice &amp; Franco Cimino" userId="0ed19beee3493adf" providerId="LiveId" clId="{25F7B558-86C3-4966-A6D5-74A27E5F0359}" dt="2024-01-20T13:32:25.467" v="257" actId="478"/>
          <ac:spMkLst>
            <pc:docMk/>
            <pc:sldMk cId="2157429679" sldId="275"/>
            <ac:spMk id="31" creationId="{F3E29E55-1B41-ACF5-F45B-C3BCDC45E544}"/>
          </ac:spMkLst>
        </pc:spChg>
        <pc:spChg chg="del">
          <ac:chgData name="Alice &amp; Franco Cimino" userId="0ed19beee3493adf" providerId="LiveId" clId="{25F7B558-86C3-4966-A6D5-74A27E5F0359}" dt="2024-01-20T13:32:37.466" v="260" actId="478"/>
          <ac:spMkLst>
            <pc:docMk/>
            <pc:sldMk cId="2157429679" sldId="275"/>
            <ac:spMk id="36" creationId="{E6332166-D013-98C7-21D8-213CE0BF74C3}"/>
          </ac:spMkLst>
        </pc:spChg>
        <pc:picChg chg="del">
          <ac:chgData name="Alice &amp; Franco Cimino" userId="0ed19beee3493adf" providerId="LiveId" clId="{25F7B558-86C3-4966-A6D5-74A27E5F0359}" dt="2024-01-20T13:32:03.801" v="250" actId="478"/>
          <ac:picMkLst>
            <pc:docMk/>
            <pc:sldMk cId="2157429679" sldId="275"/>
            <ac:picMk id="6" creationId="{CB451818-54DE-3824-F824-EED3999BFBEC}"/>
          </ac:picMkLst>
        </pc:picChg>
        <pc:picChg chg="del">
          <ac:chgData name="Alice &amp; Franco Cimino" userId="0ed19beee3493adf" providerId="LiveId" clId="{25F7B558-86C3-4966-A6D5-74A27E5F0359}" dt="2024-01-20T13:32:11.066" v="252" actId="478"/>
          <ac:picMkLst>
            <pc:docMk/>
            <pc:sldMk cId="2157429679" sldId="275"/>
            <ac:picMk id="13" creationId="{730A52E2-C3E0-5116-AF9D-57E077B974B6}"/>
          </ac:picMkLst>
        </pc:picChg>
        <pc:picChg chg="del">
          <ac:chgData name="Alice &amp; Franco Cimino" userId="0ed19beee3493adf" providerId="LiveId" clId="{25F7B558-86C3-4966-A6D5-74A27E5F0359}" dt="2024-01-20T13:33:54.046" v="276" actId="478"/>
          <ac:picMkLst>
            <pc:docMk/>
            <pc:sldMk cId="2157429679" sldId="275"/>
            <ac:picMk id="14" creationId="{4818BCF2-E26F-AE79-25B9-9959EE58C3E5}"/>
          </ac:picMkLst>
        </pc:picChg>
        <pc:picChg chg="del">
          <ac:chgData name="Alice &amp; Franco Cimino" userId="0ed19beee3493adf" providerId="LiveId" clId="{25F7B558-86C3-4966-A6D5-74A27E5F0359}" dt="2024-01-20T13:32:44.830" v="263" actId="478"/>
          <ac:picMkLst>
            <pc:docMk/>
            <pc:sldMk cId="2157429679" sldId="275"/>
            <ac:picMk id="21" creationId="{F1B2DFBA-5A4F-898D-96DB-21E845AFFBED}"/>
          </ac:picMkLst>
        </pc:picChg>
        <pc:picChg chg="del">
          <ac:chgData name="Alice &amp; Franco Cimino" userId="0ed19beee3493adf" providerId="LiveId" clId="{25F7B558-86C3-4966-A6D5-74A27E5F0359}" dt="2024-01-20T13:32:18.767" v="255" actId="478"/>
          <ac:picMkLst>
            <pc:docMk/>
            <pc:sldMk cId="2157429679" sldId="275"/>
            <ac:picMk id="23" creationId="{04BEDC46-7EAF-F47D-F289-05390829C0E0}"/>
          </ac:picMkLst>
        </pc:picChg>
        <pc:picChg chg="del">
          <ac:chgData name="Alice &amp; Franco Cimino" userId="0ed19beee3493adf" providerId="LiveId" clId="{25F7B558-86C3-4966-A6D5-74A27E5F0359}" dt="2024-01-20T13:32:23.698" v="256" actId="478"/>
          <ac:picMkLst>
            <pc:docMk/>
            <pc:sldMk cId="2157429679" sldId="275"/>
            <ac:picMk id="25" creationId="{7F5F796F-284E-2AB9-10E2-53F35726CA26}"/>
          </ac:picMkLst>
        </pc:picChg>
        <pc:picChg chg="del">
          <ac:chgData name="Alice &amp; Franco Cimino" userId="0ed19beee3493adf" providerId="LiveId" clId="{25F7B558-86C3-4966-A6D5-74A27E5F0359}" dt="2024-01-20T13:33:14.282" v="270" actId="478"/>
          <ac:picMkLst>
            <pc:docMk/>
            <pc:sldMk cId="2157429679" sldId="275"/>
            <ac:picMk id="26" creationId="{0EA0A30A-2E40-6782-9E3A-9734E39188EA}"/>
          </ac:picMkLst>
        </pc:picChg>
        <pc:picChg chg="del">
          <ac:chgData name="Alice &amp; Franco Cimino" userId="0ed19beee3493adf" providerId="LiveId" clId="{25F7B558-86C3-4966-A6D5-74A27E5F0359}" dt="2024-01-20T13:32:16.226" v="254" actId="478"/>
          <ac:picMkLst>
            <pc:docMk/>
            <pc:sldMk cId="2157429679" sldId="275"/>
            <ac:picMk id="30" creationId="{BF543EA0-8FC2-4E09-D4C7-E6AB0006C16E}"/>
          </ac:picMkLst>
        </pc:picChg>
        <pc:picChg chg="add del">
          <ac:chgData name="Alice &amp; Franco Cimino" userId="0ed19beee3493adf" providerId="LiveId" clId="{25F7B558-86C3-4966-A6D5-74A27E5F0359}" dt="2024-01-20T13:33:16.312" v="271" actId="478"/>
          <ac:picMkLst>
            <pc:docMk/>
            <pc:sldMk cId="2157429679" sldId="275"/>
            <ac:picMk id="32" creationId="{CE1CE072-DD5E-3189-1EAF-114881388074}"/>
          </ac:picMkLst>
        </pc:picChg>
        <pc:picChg chg="del">
          <ac:chgData name="Alice &amp; Franco Cimino" userId="0ed19beee3493adf" providerId="LiveId" clId="{25F7B558-86C3-4966-A6D5-74A27E5F0359}" dt="2024-01-20T13:32:27.398" v="258" actId="478"/>
          <ac:picMkLst>
            <pc:docMk/>
            <pc:sldMk cId="2157429679" sldId="275"/>
            <ac:picMk id="35" creationId="{39A85CFD-9352-95EE-6D30-4CC0C0A0AAF4}"/>
          </ac:picMkLst>
        </pc:picChg>
      </pc:sldChg>
    </pc:docChg>
  </pc:docChgLst>
  <pc:docChgLst>
    <pc:chgData name="Alice &amp; Franco Cimino" userId="0ed19beee3493adf" providerId="LiveId" clId="{B98E4D46-148B-4A1E-ACAA-E0CB93D41FCB}"/>
    <pc:docChg chg="undo custSel addSld modSld">
      <pc:chgData name="Alice &amp; Franco Cimino" userId="0ed19beee3493adf" providerId="LiveId" clId="{B98E4D46-148B-4A1E-ACAA-E0CB93D41FCB}" dt="2024-02-16T17:27:57.224" v="2223" actId="1076"/>
      <pc:docMkLst>
        <pc:docMk/>
      </pc:docMkLst>
      <pc:sldChg chg="addSp delSp modSp mod">
        <pc:chgData name="Alice &amp; Franco Cimino" userId="0ed19beee3493adf" providerId="LiveId" clId="{B98E4D46-148B-4A1E-ACAA-E0CB93D41FCB}" dt="2024-02-16T14:48:08.922" v="1917" actId="1076"/>
        <pc:sldMkLst>
          <pc:docMk/>
          <pc:sldMk cId="2157429679" sldId="275"/>
        </pc:sldMkLst>
        <pc:spChg chg="add del mod">
          <ac:chgData name="Alice &amp; Franco Cimino" userId="0ed19beee3493adf" providerId="LiveId" clId="{B98E4D46-148B-4A1E-ACAA-E0CB93D41FCB}" dt="2024-02-16T10:53:43.896" v="15"/>
          <ac:spMkLst>
            <pc:docMk/>
            <pc:sldMk cId="2157429679" sldId="275"/>
            <ac:spMk id="2" creationId="{1C7AD9F5-73DC-C6BA-4721-A580C03A91D9}"/>
          </ac:spMkLst>
        </pc:spChg>
        <pc:spChg chg="mod">
          <ac:chgData name="Alice &amp; Franco Cimino" userId="0ed19beee3493adf" providerId="LiveId" clId="{B98E4D46-148B-4A1E-ACAA-E0CB93D41FCB}" dt="2024-02-16T10:58:44.130" v="46" actId="255"/>
          <ac:spMkLst>
            <pc:docMk/>
            <pc:sldMk cId="2157429679" sldId="275"/>
            <ac:spMk id="3" creationId="{8542507D-7EF8-0493-791C-69C7F21145D5}"/>
          </ac:spMkLst>
        </pc:spChg>
        <pc:spChg chg="add del mod">
          <ac:chgData name="Alice &amp; Franco Cimino" userId="0ed19beee3493adf" providerId="LiveId" clId="{B98E4D46-148B-4A1E-ACAA-E0CB93D41FCB}" dt="2024-02-16T12:12:08.243" v="1617" actId="478"/>
          <ac:spMkLst>
            <pc:docMk/>
            <pc:sldMk cId="2157429679" sldId="275"/>
            <ac:spMk id="7" creationId="{DF6F2A1D-EB1C-3A24-C42D-CD574C930147}"/>
          </ac:spMkLst>
        </pc:spChg>
        <pc:spChg chg="del">
          <ac:chgData name="Alice &amp; Franco Cimino" userId="0ed19beee3493adf" providerId="LiveId" clId="{B98E4D46-148B-4A1E-ACAA-E0CB93D41FCB}" dt="2024-02-16T10:40:39.097" v="4" actId="478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B98E4D46-148B-4A1E-ACAA-E0CB93D41FCB}" dt="2024-02-16T10:40:36.268" v="3" actId="478"/>
          <ac:spMkLst>
            <pc:docMk/>
            <pc:sldMk cId="2157429679" sldId="275"/>
            <ac:spMk id="9" creationId="{E3B71FE1-B375-CEAA-3769-76B5639FC61E}"/>
          </ac:spMkLst>
        </pc:spChg>
        <pc:spChg chg="del">
          <ac:chgData name="Alice &amp; Franco Cimino" userId="0ed19beee3493adf" providerId="LiveId" clId="{B98E4D46-148B-4A1E-ACAA-E0CB93D41FCB}" dt="2024-02-16T10:40:28.283" v="0" actId="478"/>
          <ac:spMkLst>
            <pc:docMk/>
            <pc:sldMk cId="2157429679" sldId="275"/>
            <ac:spMk id="17" creationId="{51008262-C65A-FEE5-2FAD-7CC3E9F4341A}"/>
          </ac:spMkLst>
        </pc:spChg>
        <pc:spChg chg="add del mod">
          <ac:chgData name="Alice &amp; Franco Cimino" userId="0ed19beee3493adf" providerId="LiveId" clId="{B98E4D46-148B-4A1E-ACAA-E0CB93D41FCB}" dt="2024-02-16T11:24:15.989" v="500" actId="478"/>
          <ac:spMkLst>
            <pc:docMk/>
            <pc:sldMk cId="2157429679" sldId="275"/>
            <ac:spMk id="18" creationId="{21E80430-3097-C119-0758-3F72285A6C74}"/>
          </ac:spMkLst>
        </pc:spChg>
        <pc:spChg chg="add mod ord">
          <ac:chgData name="Alice &amp; Franco Cimino" userId="0ed19beee3493adf" providerId="LiveId" clId="{B98E4D46-148B-4A1E-ACAA-E0CB93D41FCB}" dt="2024-02-16T14:36:04.966" v="1790" actId="1076"/>
          <ac:spMkLst>
            <pc:docMk/>
            <pc:sldMk cId="2157429679" sldId="275"/>
            <ac:spMk id="19" creationId="{6D0B361B-0CC3-39D5-3517-1B890E90F641}"/>
          </ac:spMkLst>
        </pc:spChg>
        <pc:spChg chg="add mod ord">
          <ac:chgData name="Alice &amp; Franco Cimino" userId="0ed19beee3493adf" providerId="LiveId" clId="{B98E4D46-148B-4A1E-ACAA-E0CB93D41FCB}" dt="2024-02-16T14:43:30.678" v="1906" actId="20577"/>
          <ac:spMkLst>
            <pc:docMk/>
            <pc:sldMk cId="2157429679" sldId="275"/>
            <ac:spMk id="20" creationId="{EC56B6BD-A5F6-5162-C814-725E67596572}"/>
          </ac:spMkLst>
        </pc:spChg>
        <pc:spChg chg="add del mod">
          <ac:chgData name="Alice &amp; Franco Cimino" userId="0ed19beee3493adf" providerId="LiveId" clId="{B98E4D46-148B-4A1E-ACAA-E0CB93D41FCB}" dt="2024-02-16T11:31:01.054" v="585" actId="478"/>
          <ac:spMkLst>
            <pc:docMk/>
            <pc:sldMk cId="2157429679" sldId="275"/>
            <ac:spMk id="20" creationId="{EC8FC0AF-8629-6DDB-BF4B-F270BBC5FE25}"/>
          </ac:spMkLst>
        </pc:spChg>
        <pc:spChg chg="add mod">
          <ac:chgData name="Alice &amp; Franco Cimino" userId="0ed19beee3493adf" providerId="LiveId" clId="{B98E4D46-148B-4A1E-ACAA-E0CB93D41FCB}" dt="2024-02-16T14:37:44.902" v="1799" actId="1076"/>
          <ac:spMkLst>
            <pc:docMk/>
            <pc:sldMk cId="2157429679" sldId="275"/>
            <ac:spMk id="21" creationId="{77D8FA6A-8D6B-A6E4-31D4-02266856E600}"/>
          </ac:spMkLst>
        </pc:spChg>
        <pc:spChg chg="add del mod">
          <ac:chgData name="Alice &amp; Franco Cimino" userId="0ed19beee3493adf" providerId="LiveId" clId="{B98E4D46-148B-4A1E-ACAA-E0CB93D41FCB}" dt="2024-02-16T11:36:16.147" v="700" actId="478"/>
          <ac:spMkLst>
            <pc:docMk/>
            <pc:sldMk cId="2157429679" sldId="275"/>
            <ac:spMk id="22" creationId="{E6160260-1C3D-0DE8-C26C-564E7286D084}"/>
          </ac:spMkLst>
        </pc:spChg>
        <pc:spChg chg="add mod">
          <ac:chgData name="Alice &amp; Franco Cimino" userId="0ed19beee3493adf" providerId="LiveId" clId="{B98E4D46-148B-4A1E-ACAA-E0CB93D41FCB}" dt="2024-02-16T14:37:37.216" v="1798" actId="1076"/>
          <ac:spMkLst>
            <pc:docMk/>
            <pc:sldMk cId="2157429679" sldId="275"/>
            <ac:spMk id="23" creationId="{8A6614B9-F77E-5E90-2E2B-15E4E47B9852}"/>
          </ac:spMkLst>
        </pc:spChg>
        <pc:spChg chg="add mod">
          <ac:chgData name="Alice &amp; Franco Cimino" userId="0ed19beee3493adf" providerId="LiveId" clId="{B98E4D46-148B-4A1E-ACAA-E0CB93D41FCB}" dt="2024-02-16T14:37:06.076" v="1795" actId="1076"/>
          <ac:spMkLst>
            <pc:docMk/>
            <pc:sldMk cId="2157429679" sldId="275"/>
            <ac:spMk id="25" creationId="{A2F0EA08-C2F6-C35A-1FC6-1EC66F8A7A81}"/>
          </ac:spMkLst>
        </pc:spChg>
        <pc:spChg chg="add del mod">
          <ac:chgData name="Alice &amp; Franco Cimino" userId="0ed19beee3493adf" providerId="LiveId" clId="{B98E4D46-148B-4A1E-ACAA-E0CB93D41FCB}" dt="2024-02-16T14:40:28.390" v="1846" actId="478"/>
          <ac:spMkLst>
            <pc:docMk/>
            <pc:sldMk cId="2157429679" sldId="275"/>
            <ac:spMk id="26" creationId="{DDD0D259-5D79-A385-C59E-66C6A845BA2E}"/>
          </ac:spMkLst>
        </pc:spChg>
        <pc:spChg chg="add mod">
          <ac:chgData name="Alice &amp; Franco Cimino" userId="0ed19beee3493adf" providerId="LiveId" clId="{B98E4D46-148B-4A1E-ACAA-E0CB93D41FCB}" dt="2024-02-16T14:43:47.660" v="1909" actId="1076"/>
          <ac:spMkLst>
            <pc:docMk/>
            <pc:sldMk cId="2157429679" sldId="275"/>
            <ac:spMk id="28" creationId="{ABC07FDC-B470-A3F3-0CAC-4511413E7D27}"/>
          </ac:spMkLst>
        </pc:spChg>
        <pc:spChg chg="add mod">
          <ac:chgData name="Alice &amp; Franco Cimino" userId="0ed19beee3493adf" providerId="LiveId" clId="{B98E4D46-148B-4A1E-ACAA-E0CB93D41FCB}" dt="2024-02-16T14:48:03.563" v="1916" actId="1076"/>
          <ac:spMkLst>
            <pc:docMk/>
            <pc:sldMk cId="2157429679" sldId="275"/>
            <ac:spMk id="32" creationId="{43755545-4652-F3A7-B594-D94653CF545A}"/>
          </ac:spMkLst>
        </pc:spChg>
        <pc:graphicFrameChg chg="add del mod">
          <ac:chgData name="Alice &amp; Franco Cimino" userId="0ed19beee3493adf" providerId="LiveId" clId="{B98E4D46-148B-4A1E-ACAA-E0CB93D41FCB}" dt="2024-02-16T13:06:26.559" v="1722" actId="478"/>
          <ac:graphicFrameMkLst>
            <pc:docMk/>
            <pc:sldMk cId="2157429679" sldId="275"/>
            <ac:graphicFrameMk id="18" creationId="{53158905-70DB-D541-2AD1-61CF90586031}"/>
          </ac:graphicFrameMkLst>
        </pc:graphicFrameChg>
        <pc:picChg chg="add mod">
          <ac:chgData name="Alice &amp; Franco Cimino" userId="0ed19beee3493adf" providerId="LiveId" clId="{B98E4D46-148B-4A1E-ACAA-E0CB93D41FCB}" dt="2024-02-16T14:43:27.952" v="1905" actId="1076"/>
          <ac:picMkLst>
            <pc:docMk/>
            <pc:sldMk cId="2157429679" sldId="275"/>
            <ac:picMk id="4" creationId="{5A611919-3C75-F907-8C26-BA736536F31F}"/>
          </ac:picMkLst>
        </pc:picChg>
        <pc:picChg chg="add del mod">
          <ac:chgData name="Alice &amp; Franco Cimino" userId="0ed19beee3493adf" providerId="LiveId" clId="{B98E4D46-148B-4A1E-ACAA-E0CB93D41FCB}" dt="2024-02-16T10:53:43.896" v="13" actId="478"/>
          <ac:picMkLst>
            <pc:docMk/>
            <pc:sldMk cId="2157429679" sldId="275"/>
            <ac:picMk id="6" creationId="{6C2EF4D3-AEFF-0DF6-A3B1-6AB6D45B5F59}"/>
          </ac:picMkLst>
        </pc:picChg>
        <pc:picChg chg="add del mod">
          <ac:chgData name="Alice &amp; Franco Cimino" userId="0ed19beee3493adf" providerId="LiveId" clId="{B98E4D46-148B-4A1E-ACAA-E0CB93D41FCB}" dt="2024-02-16T12:55:37.719" v="1631" actId="478"/>
          <ac:picMkLst>
            <pc:docMk/>
            <pc:sldMk cId="2157429679" sldId="275"/>
            <ac:picMk id="7" creationId="{C713E289-E108-57BC-681D-8232B2A392E0}"/>
          </ac:picMkLst>
        </pc:picChg>
        <pc:picChg chg="add mod">
          <ac:chgData name="Alice &amp; Franco Cimino" userId="0ed19beee3493adf" providerId="LiveId" clId="{B98E4D46-148B-4A1E-ACAA-E0CB93D41FCB}" dt="2024-02-16T12:58:08.609" v="1632"/>
          <ac:picMkLst>
            <pc:docMk/>
            <pc:sldMk cId="2157429679" sldId="275"/>
            <ac:picMk id="9" creationId="{5F156EF1-05A5-1196-50BA-3B90C87A9C2A}"/>
          </ac:picMkLst>
        </pc:picChg>
        <pc:picChg chg="add del mod">
          <ac:chgData name="Alice &amp; Franco Cimino" userId="0ed19beee3493adf" providerId="LiveId" clId="{B98E4D46-148B-4A1E-ACAA-E0CB93D41FCB}" dt="2024-02-16T12:58:28.635" v="1704" actId="478"/>
          <ac:picMkLst>
            <pc:docMk/>
            <pc:sldMk cId="2157429679" sldId="275"/>
            <ac:picMk id="11" creationId="{5EA9F7C2-DA76-FD8A-07F0-DCFD2426B8BE}"/>
          </ac:picMkLst>
        </pc:picChg>
        <pc:picChg chg="add del mod">
          <ac:chgData name="Alice &amp; Franco Cimino" userId="0ed19beee3493adf" providerId="LiveId" clId="{B98E4D46-148B-4A1E-ACAA-E0CB93D41FCB}" dt="2024-02-16T11:14:15.739" v="377" actId="478"/>
          <ac:picMkLst>
            <pc:docMk/>
            <pc:sldMk cId="2157429679" sldId="275"/>
            <ac:picMk id="11" creationId="{F1CB8234-08B7-1BD5-10BE-28387C48BF1B}"/>
          </ac:picMkLst>
        </pc:picChg>
        <pc:picChg chg="mod">
          <ac:chgData name="Alice &amp; Franco Cimino" userId="0ed19beee3493adf" providerId="LiveId" clId="{B98E4D46-148B-4A1E-ACAA-E0CB93D41FCB}" dt="2024-02-16T10:52:17.399" v="6" actId="1076"/>
          <ac:picMkLst>
            <pc:docMk/>
            <pc:sldMk cId="2157429679" sldId="275"/>
            <ac:picMk id="12" creationId="{3BF2A1D9-4185-EA35-D33D-D2B128BFC3BB}"/>
          </ac:picMkLst>
        </pc:picChg>
        <pc:picChg chg="add del mod modCrop">
          <ac:chgData name="Alice &amp; Franco Cimino" userId="0ed19beee3493adf" providerId="LiveId" clId="{B98E4D46-148B-4A1E-ACAA-E0CB93D41FCB}" dt="2024-02-16T11:18:22.286" v="389" actId="478"/>
          <ac:picMkLst>
            <pc:docMk/>
            <pc:sldMk cId="2157429679" sldId="275"/>
            <ac:picMk id="14" creationId="{3FF4135F-E38D-EDB7-245F-29087645C764}"/>
          </ac:picMkLst>
        </pc:picChg>
        <pc:picChg chg="add del mod">
          <ac:chgData name="Alice &amp; Franco Cimino" userId="0ed19beee3493adf" providerId="LiveId" clId="{B98E4D46-148B-4A1E-ACAA-E0CB93D41FCB}" dt="2024-02-16T13:03:27.963" v="1709" actId="478"/>
          <ac:picMkLst>
            <pc:docMk/>
            <pc:sldMk cId="2157429679" sldId="275"/>
            <ac:picMk id="14" creationId="{ED5F20CE-B066-B4FF-478A-0CD092D38E2A}"/>
          </ac:picMkLst>
        </pc:picChg>
        <pc:picChg chg="add mod">
          <ac:chgData name="Alice &amp; Franco Cimino" userId="0ed19beee3493adf" providerId="LiveId" clId="{B98E4D46-148B-4A1E-ACAA-E0CB93D41FCB}" dt="2024-02-16T14:36:13.145" v="1791" actId="1076"/>
          <ac:picMkLst>
            <pc:docMk/>
            <pc:sldMk cId="2157429679" sldId="275"/>
            <ac:picMk id="16" creationId="{53ABBD9E-299E-790A-A6E1-4F2011CB7ABF}"/>
          </ac:picMkLst>
        </pc:picChg>
        <pc:picChg chg="add del mod">
          <ac:chgData name="Alice &amp; Franco Cimino" userId="0ed19beee3493adf" providerId="LiveId" clId="{B98E4D46-148B-4A1E-ACAA-E0CB93D41FCB}" dt="2024-02-16T14:35:27.115" v="1787" actId="478"/>
          <ac:picMkLst>
            <pc:docMk/>
            <pc:sldMk cId="2157429679" sldId="275"/>
            <ac:picMk id="17" creationId="{34DC2B73-D7BD-A6EB-09D5-2D0EFA8010E0}"/>
          </ac:picMkLst>
        </pc:picChg>
        <pc:picChg chg="del">
          <ac:chgData name="Alice &amp; Franco Cimino" userId="0ed19beee3493adf" providerId="LiveId" clId="{B98E4D46-148B-4A1E-ACAA-E0CB93D41FCB}" dt="2024-02-16T10:40:33.568" v="2" actId="478"/>
          <ac:picMkLst>
            <pc:docMk/>
            <pc:sldMk cId="2157429679" sldId="275"/>
            <ac:picMk id="24" creationId="{C5F57483-1C00-39B2-0F3B-2E452783E3ED}"/>
          </ac:picMkLst>
        </pc:picChg>
        <pc:picChg chg="add mod">
          <ac:chgData name="Alice &amp; Franco Cimino" userId="0ed19beee3493adf" providerId="LiveId" clId="{B98E4D46-148B-4A1E-ACAA-E0CB93D41FCB}" dt="2024-02-16T14:48:08.922" v="1917" actId="1076"/>
          <ac:picMkLst>
            <pc:docMk/>
            <pc:sldMk cId="2157429679" sldId="275"/>
            <ac:picMk id="24" creationId="{D6B8F86E-43F9-B6BD-F5BC-1BF0A993E998}"/>
          </ac:picMkLst>
        </pc:picChg>
        <pc:picChg chg="add mod">
          <ac:chgData name="Alice &amp; Franco Cimino" userId="0ed19beee3493adf" providerId="LiveId" clId="{B98E4D46-148B-4A1E-ACAA-E0CB93D41FCB}" dt="2024-02-16T14:37:24.365" v="1797" actId="1076"/>
          <ac:picMkLst>
            <pc:docMk/>
            <pc:sldMk cId="2157429679" sldId="275"/>
            <ac:picMk id="27" creationId="{6E7E335D-A91C-498A-AB17-A51D536701B7}"/>
          </ac:picMkLst>
        </pc:picChg>
        <pc:picChg chg="del">
          <ac:chgData name="Alice &amp; Franco Cimino" userId="0ed19beee3493adf" providerId="LiveId" clId="{B98E4D46-148B-4A1E-ACAA-E0CB93D41FCB}" dt="2024-02-16T10:40:30.975" v="1" actId="478"/>
          <ac:picMkLst>
            <pc:docMk/>
            <pc:sldMk cId="2157429679" sldId="275"/>
            <ac:picMk id="28" creationId="{0C9D57BF-C783-D449-520D-A35C72B57B94}"/>
          </ac:picMkLst>
        </pc:picChg>
        <pc:picChg chg="add mod">
          <ac:chgData name="Alice &amp; Franco Cimino" userId="0ed19beee3493adf" providerId="LiveId" clId="{B98E4D46-148B-4A1E-ACAA-E0CB93D41FCB}" dt="2024-02-16T14:37:15.399" v="1796" actId="1076"/>
          <ac:picMkLst>
            <pc:docMk/>
            <pc:sldMk cId="2157429679" sldId="275"/>
            <ac:picMk id="31" creationId="{627F45CA-3B1C-D32C-B39D-D35FB6272BE4}"/>
          </ac:picMkLst>
        </pc:picChg>
      </pc:sldChg>
      <pc:sldChg chg="addSp delSp modSp add mod">
        <pc:chgData name="Alice &amp; Franco Cimino" userId="0ed19beee3493adf" providerId="LiveId" clId="{B98E4D46-148B-4A1E-ACAA-E0CB93D41FCB}" dt="2024-02-16T17:27:57.224" v="2223" actId="1076"/>
        <pc:sldMkLst>
          <pc:docMk/>
          <pc:sldMk cId="747600176" sldId="276"/>
        </pc:sldMkLst>
        <pc:spChg chg="add mod">
          <ac:chgData name="Alice &amp; Franco Cimino" userId="0ed19beee3493adf" providerId="LiveId" clId="{B98E4D46-148B-4A1E-ACAA-E0CB93D41FCB}" dt="2024-02-16T16:26:50.423" v="2132" actId="1076"/>
          <ac:spMkLst>
            <pc:docMk/>
            <pc:sldMk cId="747600176" sldId="276"/>
            <ac:spMk id="2" creationId="{FAB3C0B6-DDB7-D682-1D74-2D7D4614C15F}"/>
          </ac:spMkLst>
        </pc:spChg>
        <pc:spChg chg="add mod modVis">
          <ac:chgData name="Alice &amp; Franco Cimino" userId="0ed19beee3493adf" providerId="LiveId" clId="{B98E4D46-148B-4A1E-ACAA-E0CB93D41FCB}" dt="2024-02-16T16:27:38.672" v="2134" actId="14429"/>
          <ac:spMkLst>
            <pc:docMk/>
            <pc:sldMk cId="747600176" sldId="276"/>
            <ac:spMk id="9" creationId="{23CBF892-0126-C699-E340-7D106125C809}"/>
          </ac:spMkLst>
        </pc:spChg>
        <pc:spChg chg="add mod">
          <ac:chgData name="Alice &amp; Franco Cimino" userId="0ed19beee3493adf" providerId="LiveId" clId="{B98E4D46-148B-4A1E-ACAA-E0CB93D41FCB}" dt="2024-02-16T17:13:04.551" v="2169" actId="1076"/>
          <ac:spMkLst>
            <pc:docMk/>
            <pc:sldMk cId="747600176" sldId="276"/>
            <ac:spMk id="10" creationId="{77B3FA94-945B-F5F1-583C-8E134D71D1AE}"/>
          </ac:spMkLst>
        </pc:spChg>
        <pc:spChg chg="add mod">
          <ac:chgData name="Alice &amp; Franco Cimino" userId="0ed19beee3493adf" providerId="LiveId" clId="{B98E4D46-148B-4A1E-ACAA-E0CB93D41FCB}" dt="2024-02-16T17:13:12.380" v="2170" actId="1076"/>
          <ac:spMkLst>
            <pc:docMk/>
            <pc:sldMk cId="747600176" sldId="276"/>
            <ac:spMk id="11" creationId="{B5180A69-9763-7636-81A8-E62206DB6BA4}"/>
          </ac:spMkLst>
        </pc:spChg>
        <pc:spChg chg="add mod">
          <ac:chgData name="Alice &amp; Franco Cimino" userId="0ed19beee3493adf" providerId="LiveId" clId="{B98E4D46-148B-4A1E-ACAA-E0CB93D41FCB}" dt="2024-02-16T17:11:39.062" v="2156" actId="1076"/>
          <ac:spMkLst>
            <pc:docMk/>
            <pc:sldMk cId="747600176" sldId="276"/>
            <ac:spMk id="13" creationId="{C4C5E4DC-63E5-5B97-9310-638688A096D9}"/>
          </ac:spMkLst>
        </pc:spChg>
        <pc:spChg chg="add del mod">
          <ac:chgData name="Alice &amp; Franco Cimino" userId="0ed19beee3493adf" providerId="LiveId" clId="{B98E4D46-148B-4A1E-ACAA-E0CB93D41FCB}" dt="2024-02-16T17:07:33.301" v="2139" actId="1076"/>
          <ac:spMkLst>
            <pc:docMk/>
            <pc:sldMk cId="747600176" sldId="276"/>
            <ac:spMk id="19" creationId="{B7F4C57D-AC7C-24C1-17F4-BE89601E1AA5}"/>
          </ac:spMkLst>
        </pc:spChg>
        <pc:spChg chg="mod">
          <ac:chgData name="Alice &amp; Franco Cimino" userId="0ed19beee3493adf" providerId="LiveId" clId="{B98E4D46-148B-4A1E-ACAA-E0CB93D41FCB}" dt="2024-02-16T16:02:42.931" v="1992" actId="1076"/>
          <ac:spMkLst>
            <pc:docMk/>
            <pc:sldMk cId="747600176" sldId="276"/>
            <ac:spMk id="20" creationId="{45427FD6-8A26-1BC5-55F7-1069C77C0917}"/>
          </ac:spMkLst>
        </pc:spChg>
        <pc:spChg chg="del">
          <ac:chgData name="Alice &amp; Franco Cimino" userId="0ed19beee3493adf" providerId="LiveId" clId="{B98E4D46-148B-4A1E-ACAA-E0CB93D41FCB}" dt="2024-02-16T15:55:06.663" v="1942" actId="478"/>
          <ac:spMkLst>
            <pc:docMk/>
            <pc:sldMk cId="747600176" sldId="276"/>
            <ac:spMk id="21" creationId="{9A41CC5B-DE2F-F6B9-01DE-474795D68731}"/>
          </ac:spMkLst>
        </pc:spChg>
        <pc:spChg chg="mod">
          <ac:chgData name="Alice &amp; Franco Cimino" userId="0ed19beee3493adf" providerId="LiveId" clId="{B98E4D46-148B-4A1E-ACAA-E0CB93D41FCB}" dt="2024-02-16T17:07:42.746" v="2140" actId="1076"/>
          <ac:spMkLst>
            <pc:docMk/>
            <pc:sldMk cId="747600176" sldId="276"/>
            <ac:spMk id="23" creationId="{A81FDC84-A2A0-5874-8964-20CDFEE3A3DD}"/>
          </ac:spMkLst>
        </pc:spChg>
        <pc:spChg chg="del">
          <ac:chgData name="Alice &amp; Franco Cimino" userId="0ed19beee3493adf" providerId="LiveId" clId="{B98E4D46-148B-4A1E-ACAA-E0CB93D41FCB}" dt="2024-02-16T15:48:59.819" v="1922" actId="478"/>
          <ac:spMkLst>
            <pc:docMk/>
            <pc:sldMk cId="747600176" sldId="276"/>
            <ac:spMk id="25" creationId="{31FF8690-A415-3D69-C027-6DA94F55CDB4}"/>
          </ac:spMkLst>
        </pc:spChg>
        <pc:spChg chg="del mod">
          <ac:chgData name="Alice &amp; Franco Cimino" userId="0ed19beee3493adf" providerId="LiveId" clId="{B98E4D46-148B-4A1E-ACAA-E0CB93D41FCB}" dt="2024-02-16T17:15:12.456" v="2181" actId="478"/>
          <ac:spMkLst>
            <pc:docMk/>
            <pc:sldMk cId="747600176" sldId="276"/>
            <ac:spMk id="28" creationId="{D71B024E-214D-767F-6666-77B0C35ED7A0}"/>
          </ac:spMkLst>
        </pc:spChg>
        <pc:spChg chg="mod">
          <ac:chgData name="Alice &amp; Franco Cimino" userId="0ed19beee3493adf" providerId="LiveId" clId="{B98E4D46-148B-4A1E-ACAA-E0CB93D41FCB}" dt="2024-02-16T15:56:51.792" v="1949" actId="14100"/>
          <ac:spMkLst>
            <pc:docMk/>
            <pc:sldMk cId="747600176" sldId="276"/>
            <ac:spMk id="32" creationId="{F67156A0-5238-0936-7F00-EDB94D456F09}"/>
          </ac:spMkLst>
        </pc:spChg>
        <pc:spChg chg="add mod">
          <ac:chgData name="Alice &amp; Franco Cimino" userId="0ed19beee3493adf" providerId="LiveId" clId="{B98E4D46-148B-4A1E-ACAA-E0CB93D41FCB}" dt="2024-02-16T17:08:36.353" v="2151" actId="1076"/>
          <ac:spMkLst>
            <pc:docMk/>
            <pc:sldMk cId="747600176" sldId="276"/>
            <ac:spMk id="52" creationId="{015947AC-1E3F-6BE5-45DA-51AB8A74996A}"/>
          </ac:spMkLst>
        </pc:spChg>
        <pc:spChg chg="add del mod">
          <ac:chgData name="Alice &amp; Franco Cimino" userId="0ed19beee3493adf" providerId="LiveId" clId="{B98E4D46-148B-4A1E-ACAA-E0CB93D41FCB}" dt="2024-02-16T17:14:49.569" v="2178"/>
          <ac:spMkLst>
            <pc:docMk/>
            <pc:sldMk cId="747600176" sldId="276"/>
            <ac:spMk id="59" creationId="{07384BA3-2F01-FA34-9BA6-3EB1830CE2AE}"/>
          </ac:spMkLst>
        </pc:spChg>
        <pc:spChg chg="add mod">
          <ac:chgData name="Alice &amp; Franco Cimino" userId="0ed19beee3493adf" providerId="LiveId" clId="{B98E4D46-148B-4A1E-ACAA-E0CB93D41FCB}" dt="2024-02-16T17:16:46.083" v="2199" actId="1076"/>
          <ac:spMkLst>
            <pc:docMk/>
            <pc:sldMk cId="747600176" sldId="276"/>
            <ac:spMk id="60" creationId="{2988583A-AB5C-3074-40F2-9A8702FD024B}"/>
          </ac:spMkLst>
        </pc:spChg>
        <pc:picChg chg="mod">
          <ac:chgData name="Alice &amp; Franco Cimino" userId="0ed19beee3493adf" providerId="LiveId" clId="{B98E4D46-148B-4A1E-ACAA-E0CB93D41FCB}" dt="2024-02-16T16:02:35.872" v="1991" actId="1076"/>
          <ac:picMkLst>
            <pc:docMk/>
            <pc:sldMk cId="747600176" sldId="276"/>
            <ac:picMk id="4" creationId="{FD0B4F24-4B32-99A9-AAED-351A48C71BAC}"/>
          </ac:picMkLst>
        </pc:picChg>
        <pc:picChg chg="add mod">
          <ac:chgData name="Alice &amp; Franco Cimino" userId="0ed19beee3493adf" providerId="LiveId" clId="{B98E4D46-148B-4A1E-ACAA-E0CB93D41FCB}" dt="2024-02-16T17:12:29.854" v="2166" actId="1076"/>
          <ac:picMkLst>
            <pc:docMk/>
            <pc:sldMk cId="747600176" sldId="276"/>
            <ac:picMk id="6" creationId="{5338466E-EA49-5C78-B007-B2074A762446}"/>
          </ac:picMkLst>
        </pc:picChg>
        <pc:picChg chg="add mod">
          <ac:chgData name="Alice &amp; Franco Cimino" userId="0ed19beee3493adf" providerId="LiveId" clId="{B98E4D46-148B-4A1E-ACAA-E0CB93D41FCB}" dt="2024-02-16T17:14:13.515" v="2174" actId="1076"/>
          <ac:picMkLst>
            <pc:docMk/>
            <pc:sldMk cId="747600176" sldId="276"/>
            <ac:picMk id="7" creationId="{B259F49B-45DA-26FA-9F2F-7C76AC97D186}"/>
          </ac:picMkLst>
        </pc:picChg>
        <pc:picChg chg="add mod">
          <ac:chgData name="Alice &amp; Franco Cimino" userId="0ed19beee3493adf" providerId="LiveId" clId="{B98E4D46-148B-4A1E-ACAA-E0CB93D41FCB}" dt="2024-02-16T17:12:41.373" v="2167" actId="1076"/>
          <ac:picMkLst>
            <pc:docMk/>
            <pc:sldMk cId="747600176" sldId="276"/>
            <ac:picMk id="8" creationId="{BD8FD53A-1964-1E16-2D58-C7F1CA3AA349}"/>
          </ac:picMkLst>
        </pc:picChg>
        <pc:picChg chg="del mod">
          <ac:chgData name="Alice &amp; Franco Cimino" userId="0ed19beee3493adf" providerId="LiveId" clId="{B98E4D46-148B-4A1E-ACAA-E0CB93D41FCB}" dt="2024-02-16T15:54:00.002" v="1933" actId="478"/>
          <ac:picMkLst>
            <pc:docMk/>
            <pc:sldMk cId="747600176" sldId="276"/>
            <ac:picMk id="16" creationId="{BC6C7854-8CE4-4F72-D526-FB8CE2796DB6}"/>
          </ac:picMkLst>
        </pc:picChg>
        <pc:picChg chg="mod">
          <ac:chgData name="Alice &amp; Franco Cimino" userId="0ed19beee3493adf" providerId="LiveId" clId="{B98E4D46-148B-4A1E-ACAA-E0CB93D41FCB}" dt="2024-02-16T17:07:49.802" v="2141" actId="1076"/>
          <ac:picMkLst>
            <pc:docMk/>
            <pc:sldMk cId="747600176" sldId="276"/>
            <ac:picMk id="24" creationId="{22519435-092F-964E-F581-58E260AF2057}"/>
          </ac:picMkLst>
        </pc:picChg>
        <pc:picChg chg="del">
          <ac:chgData name="Alice &amp; Franco Cimino" userId="0ed19beee3493adf" providerId="LiveId" clId="{B98E4D46-148B-4A1E-ACAA-E0CB93D41FCB}" dt="2024-02-16T15:48:51.006" v="1920" actId="478"/>
          <ac:picMkLst>
            <pc:docMk/>
            <pc:sldMk cId="747600176" sldId="276"/>
            <ac:picMk id="27" creationId="{EB3BEDDE-322E-E0D2-D3AA-AFDA26047238}"/>
          </ac:picMkLst>
        </pc:picChg>
        <pc:picChg chg="del">
          <ac:chgData name="Alice &amp; Franco Cimino" userId="0ed19beee3493adf" providerId="LiveId" clId="{B98E4D46-148B-4A1E-ACAA-E0CB93D41FCB}" dt="2024-02-16T15:48:54.084" v="1921" actId="478"/>
          <ac:picMkLst>
            <pc:docMk/>
            <pc:sldMk cId="747600176" sldId="276"/>
            <ac:picMk id="31" creationId="{4C344F36-0454-C57B-3CB2-8E8B3987B3C4}"/>
          </ac:picMkLst>
        </pc:picChg>
        <pc:picChg chg="add del mod">
          <ac:chgData name="Alice &amp; Franco Cimino" userId="0ed19beee3493adf" providerId="LiveId" clId="{B98E4D46-148B-4A1E-ACAA-E0CB93D41FCB}" dt="2024-02-16T16:15:56.929" v="2101" actId="478"/>
          <ac:picMkLst>
            <pc:docMk/>
            <pc:sldMk cId="747600176" sldId="276"/>
            <ac:picMk id="35" creationId="{26CAE659-6B3A-31A2-5D78-806F4EB9EB2C}"/>
          </ac:picMkLst>
        </pc:picChg>
        <pc:picChg chg="add del mod">
          <ac:chgData name="Alice &amp; Franco Cimino" userId="0ed19beee3493adf" providerId="LiveId" clId="{B98E4D46-148B-4A1E-ACAA-E0CB93D41FCB}" dt="2024-02-16T17:25:44.274" v="2216" actId="478"/>
          <ac:picMkLst>
            <pc:docMk/>
            <pc:sldMk cId="747600176" sldId="276"/>
            <ac:picMk id="37" creationId="{E938C871-00EB-FCA1-50E8-D539F64E49BB}"/>
          </ac:picMkLst>
        </pc:picChg>
        <pc:picChg chg="add del mod">
          <ac:chgData name="Alice &amp; Franco Cimino" userId="0ed19beee3493adf" providerId="LiveId" clId="{B98E4D46-148B-4A1E-ACAA-E0CB93D41FCB}" dt="2024-02-16T17:26:45.526" v="2221" actId="478"/>
          <ac:picMkLst>
            <pc:docMk/>
            <pc:sldMk cId="747600176" sldId="276"/>
            <ac:picMk id="39" creationId="{4BFFADD3-5740-F5C9-9BC1-56A6CA15A943}"/>
          </ac:picMkLst>
        </pc:picChg>
        <pc:picChg chg="add mod">
          <ac:chgData name="Alice &amp; Franco Cimino" userId="0ed19beee3493adf" providerId="LiveId" clId="{B98E4D46-148B-4A1E-ACAA-E0CB93D41FCB}" dt="2024-02-16T17:25:21.039" v="2213" actId="1076"/>
          <ac:picMkLst>
            <pc:docMk/>
            <pc:sldMk cId="747600176" sldId="276"/>
            <ac:picMk id="51" creationId="{9A5CE830-848E-A1ED-A824-C0CB743D270B}"/>
          </ac:picMkLst>
        </pc:picChg>
        <pc:picChg chg="add mod">
          <ac:chgData name="Alice &amp; Franco Cimino" userId="0ed19beee3493adf" providerId="LiveId" clId="{B98E4D46-148B-4A1E-ACAA-E0CB93D41FCB}" dt="2024-02-16T17:09:15.390" v="2153" actId="1076"/>
          <ac:picMkLst>
            <pc:docMk/>
            <pc:sldMk cId="747600176" sldId="276"/>
            <ac:picMk id="53" creationId="{537A2B69-C214-DF70-BE30-EA05E6F62D97}"/>
          </ac:picMkLst>
        </pc:picChg>
        <pc:picChg chg="add mod">
          <ac:chgData name="Alice &amp; Franco Cimino" userId="0ed19beee3493adf" providerId="LiveId" clId="{B98E4D46-148B-4A1E-ACAA-E0CB93D41FCB}" dt="2024-02-16T17:26:40.579" v="2219" actId="14100"/>
          <ac:picMkLst>
            <pc:docMk/>
            <pc:sldMk cId="747600176" sldId="276"/>
            <ac:picMk id="70" creationId="{F528EF6A-6711-45C7-88E4-4A0E68269563}"/>
          </ac:picMkLst>
        </pc:picChg>
        <pc:picChg chg="add mod">
          <ac:chgData name="Alice &amp; Franco Cimino" userId="0ed19beee3493adf" providerId="LiveId" clId="{B98E4D46-148B-4A1E-ACAA-E0CB93D41FCB}" dt="2024-02-16T17:27:57.224" v="2223" actId="1076"/>
          <ac:picMkLst>
            <pc:docMk/>
            <pc:sldMk cId="747600176" sldId="276"/>
            <ac:picMk id="72" creationId="{E3CEA128-BCC7-F7CD-71A9-9A0FB840701B}"/>
          </ac:picMkLst>
        </pc:picChg>
        <pc:cxnChg chg="add del mod">
          <ac:chgData name="Alice &amp; Franco Cimino" userId="0ed19beee3493adf" providerId="LiveId" clId="{B98E4D46-148B-4A1E-ACAA-E0CB93D41FCB}" dt="2024-02-16T16:12:21.034" v="2088" actId="478"/>
          <ac:cxnSpMkLst>
            <pc:docMk/>
            <pc:sldMk cId="747600176" sldId="276"/>
            <ac:cxnSpMk id="15" creationId="{A5A58990-755C-5C68-CC10-26A5C3F933A6}"/>
          </ac:cxnSpMkLst>
        </pc:cxnChg>
        <pc:cxnChg chg="add mod">
          <ac:chgData name="Alice &amp; Franco Cimino" userId="0ed19beee3493adf" providerId="LiveId" clId="{B98E4D46-148B-4A1E-ACAA-E0CB93D41FCB}" dt="2024-02-16T17:14:13.515" v="2174" actId="1076"/>
          <ac:cxnSpMkLst>
            <pc:docMk/>
            <pc:sldMk cId="747600176" sldId="276"/>
            <ac:cxnSpMk id="18" creationId="{731B0861-3C45-6F79-49BA-195C03B2D000}"/>
          </ac:cxnSpMkLst>
        </pc:cxnChg>
        <pc:cxnChg chg="add del mod">
          <ac:chgData name="Alice &amp; Franco Cimino" userId="0ed19beee3493adf" providerId="LiveId" clId="{B98E4D46-148B-4A1E-ACAA-E0CB93D41FCB}" dt="2024-02-16T17:11:50.345" v="2158" actId="478"/>
          <ac:cxnSpMkLst>
            <pc:docMk/>
            <pc:sldMk cId="747600176" sldId="276"/>
            <ac:cxnSpMk id="26" creationId="{2C2D7B9F-6613-D0B4-2BC8-D93048921948}"/>
          </ac:cxnSpMkLst>
        </pc:cxnChg>
        <pc:cxnChg chg="add del mod">
          <ac:chgData name="Alice &amp; Franco Cimino" userId="0ed19beee3493adf" providerId="LiveId" clId="{B98E4D46-148B-4A1E-ACAA-E0CB93D41FCB}" dt="2024-02-16T17:11:47.809" v="2157" actId="478"/>
          <ac:cxnSpMkLst>
            <pc:docMk/>
            <pc:sldMk cId="747600176" sldId="276"/>
            <ac:cxnSpMk id="33" creationId="{86CA12FD-23E1-B186-7989-B290A385A86D}"/>
          </ac:cxnSpMkLst>
        </pc:cxnChg>
        <pc:cxnChg chg="add del">
          <ac:chgData name="Alice &amp; Franco Cimino" userId="0ed19beee3493adf" providerId="LiveId" clId="{B98E4D46-148B-4A1E-ACAA-E0CB93D41FCB}" dt="2024-02-16T17:13:42.637" v="2172" actId="478"/>
          <ac:cxnSpMkLst>
            <pc:docMk/>
            <pc:sldMk cId="747600176" sldId="276"/>
            <ac:cxnSpMk id="56" creationId="{D5929CAE-D9C0-B227-8F20-B2EC063D1FCD}"/>
          </ac:cxnSpMkLst>
        </pc:cxnChg>
        <pc:cxnChg chg="add mod">
          <ac:chgData name="Alice &amp; Franco Cimino" userId="0ed19beee3493adf" providerId="LiveId" clId="{B98E4D46-148B-4A1E-ACAA-E0CB93D41FCB}" dt="2024-02-16T17:23:54.300" v="2211" actId="208"/>
          <ac:cxnSpMkLst>
            <pc:docMk/>
            <pc:sldMk cId="747600176" sldId="276"/>
            <ac:cxnSpMk id="62" creationId="{30B32673-BB5F-7614-7BFD-4FA7798F80F7}"/>
          </ac:cxnSpMkLst>
        </pc:cxnChg>
        <pc:cxnChg chg="add mod">
          <ac:chgData name="Alice &amp; Franco Cimino" userId="0ed19beee3493adf" providerId="LiveId" clId="{B98E4D46-148B-4A1E-ACAA-E0CB93D41FCB}" dt="2024-02-16T17:23:43.692" v="2209" actId="208"/>
          <ac:cxnSpMkLst>
            <pc:docMk/>
            <pc:sldMk cId="747600176" sldId="276"/>
            <ac:cxnSpMk id="65" creationId="{3CD8FEDF-BF25-8271-BC39-104864DFE16A}"/>
          </ac:cxnSpMkLst>
        </pc:cxnChg>
        <pc:cxnChg chg="add mod">
          <ac:chgData name="Alice &amp; Franco Cimino" userId="0ed19beee3493adf" providerId="LiveId" clId="{B98E4D46-148B-4A1E-ACAA-E0CB93D41FCB}" dt="2024-02-16T17:23:12.312" v="2206" actId="208"/>
          <ac:cxnSpMkLst>
            <pc:docMk/>
            <pc:sldMk cId="747600176" sldId="276"/>
            <ac:cxnSpMk id="67" creationId="{847C7181-C37E-2A29-E447-9FF4F437C0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7005158"/>
            <a:ext cx="25733931" cy="14902050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9"/>
            <a:ext cx="22706410" cy="10334331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8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66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2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47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80462" y="12365537"/>
            <a:ext cx="22706410" cy="16289216"/>
          </a:xfrm>
        </p:spPr>
        <p:txBody>
          <a:bodyPr rtlCol="0" anchor="b">
            <a:normAutofit/>
          </a:bodyPr>
          <a:lstStyle>
            <a:lvl1pPr algn="l">
              <a:defRPr lang="de-DE" sz="11576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780462" y="29962636"/>
            <a:ext cx="22706410" cy="7133961"/>
          </a:xfrm>
        </p:spPr>
        <p:txBody>
          <a:bodyPr rtlCol="0"/>
          <a:lstStyle>
            <a:lvl1pPr marL="0" indent="0" algn="l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 algn="ctr">
              <a:buNone/>
              <a:defRPr lang="de-DE" sz="3507"/>
            </a:lvl2pPr>
            <a:lvl3pPr marL="1603752" indent="0" algn="ctr">
              <a:buNone/>
              <a:defRPr lang="de-DE" sz="3157"/>
            </a:lvl3pPr>
            <a:lvl4pPr marL="2405627" indent="0" algn="ctr">
              <a:buNone/>
              <a:defRPr lang="de-DE" sz="2806"/>
            </a:lvl4pPr>
            <a:lvl5pPr marL="3207503" indent="0" algn="ctr">
              <a:buNone/>
              <a:defRPr lang="de-DE" sz="2806"/>
            </a:lvl5pPr>
            <a:lvl6pPr marL="4009379" indent="0" algn="ctr">
              <a:buNone/>
              <a:defRPr lang="de-DE" sz="2806"/>
            </a:lvl6pPr>
            <a:lvl7pPr marL="4811255" indent="0" algn="ctr">
              <a:buNone/>
              <a:defRPr lang="de-DE" sz="2806"/>
            </a:lvl7pPr>
            <a:lvl8pPr marL="5613131" indent="0" algn="ctr">
              <a:buNone/>
              <a:defRPr lang="de-DE" sz="2806"/>
            </a:lvl8pPr>
            <a:lvl9pPr marL="6415006" indent="0" algn="ctr">
              <a:buNone/>
              <a:defRPr lang="de-DE" sz="2806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97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689870" y="951198"/>
            <a:ext cx="20120399" cy="38998984"/>
            <a:chOff x="1097557" y="700499"/>
            <a:chExt cx="7498976" cy="5278764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097557" y="700499"/>
              <a:ext cx="7498976" cy="5278764"/>
              <a:chOff x="1097557" y="700499"/>
              <a:chExt cx="7498976" cy="5278764"/>
            </a:xfrm>
          </p:grpSpPr>
          <p:sp>
            <p:nvSpPr>
              <p:cNvPr id="11" name="Freihandform 9"/>
              <p:cNvSpPr>
                <a:spLocks/>
              </p:cNvSpPr>
              <p:nvPr/>
            </p:nvSpPr>
            <p:spPr bwMode="auto">
              <a:xfrm>
                <a:off x="1674812" y="1371600"/>
                <a:ext cx="6348251" cy="3985059"/>
              </a:xfrm>
              <a:custGeom>
                <a:avLst/>
                <a:gdLst>
                  <a:gd name="T0" fmla="*/ 2466 w 2671"/>
                  <a:gd name="T1" fmla="*/ 92 h 1682"/>
                  <a:gd name="T2" fmla="*/ 200 w 2671"/>
                  <a:gd name="T3" fmla="*/ 99 h 1682"/>
                  <a:gd name="T4" fmla="*/ 169 w 2671"/>
                  <a:gd name="T5" fmla="*/ 1583 h 1682"/>
                  <a:gd name="T6" fmla="*/ 2481 w 2671"/>
                  <a:gd name="T7" fmla="*/ 1562 h 1682"/>
                  <a:gd name="T8" fmla="*/ 2466 w 2671"/>
                  <a:gd name="T9" fmla="*/ 92 h 1682"/>
                  <a:gd name="connsiteX0" fmla="*/ 9074 w 9535"/>
                  <a:gd name="connsiteY0" fmla="*/ 447 h 9722"/>
                  <a:gd name="connsiteX1" fmla="*/ 544 w 9535"/>
                  <a:gd name="connsiteY1" fmla="*/ 264 h 9722"/>
                  <a:gd name="connsiteX2" fmla="*/ 475 w 9535"/>
                  <a:gd name="connsiteY2" fmla="*/ 9311 h 9722"/>
                  <a:gd name="connsiteX3" fmla="*/ 9131 w 9535"/>
                  <a:gd name="connsiteY3" fmla="*/ 9187 h 9722"/>
                  <a:gd name="connsiteX4" fmla="*/ 9074 w 9535"/>
                  <a:gd name="connsiteY4" fmla="*/ 447 h 9722"/>
                  <a:gd name="connsiteX0" fmla="*/ 9519 w 10001"/>
                  <a:gd name="connsiteY0" fmla="*/ 986 h 10526"/>
                  <a:gd name="connsiteX1" fmla="*/ 5107 w 10001"/>
                  <a:gd name="connsiteY1" fmla="*/ 519 h 10526"/>
                  <a:gd name="connsiteX2" fmla="*/ 573 w 10001"/>
                  <a:gd name="connsiteY2" fmla="*/ 798 h 10526"/>
                  <a:gd name="connsiteX3" fmla="*/ 500 w 10001"/>
                  <a:gd name="connsiteY3" fmla="*/ 10103 h 10526"/>
                  <a:gd name="connsiteX4" fmla="*/ 9578 w 10001"/>
                  <a:gd name="connsiteY4" fmla="*/ 9976 h 10526"/>
                  <a:gd name="connsiteX5" fmla="*/ 9519 w 10001"/>
                  <a:gd name="connsiteY5" fmla="*/ 986 h 10526"/>
                  <a:gd name="connsiteX0" fmla="*/ 9561 w 10043"/>
                  <a:gd name="connsiteY0" fmla="*/ 870 h 10410"/>
                  <a:gd name="connsiteX1" fmla="*/ 5149 w 10043"/>
                  <a:gd name="connsiteY1" fmla="*/ 403 h 10410"/>
                  <a:gd name="connsiteX2" fmla="*/ 533 w 10043"/>
                  <a:gd name="connsiteY2" fmla="*/ 862 h 10410"/>
                  <a:gd name="connsiteX3" fmla="*/ 542 w 10043"/>
                  <a:gd name="connsiteY3" fmla="*/ 9987 h 10410"/>
                  <a:gd name="connsiteX4" fmla="*/ 9620 w 10043"/>
                  <a:gd name="connsiteY4" fmla="*/ 9860 h 10410"/>
                  <a:gd name="connsiteX5" fmla="*/ 9561 w 10043"/>
                  <a:gd name="connsiteY5" fmla="*/ 870 h 10410"/>
                  <a:gd name="connsiteX0" fmla="*/ 9572 w 10054"/>
                  <a:gd name="connsiteY0" fmla="*/ 835 h 10375"/>
                  <a:gd name="connsiteX1" fmla="*/ 5160 w 10054"/>
                  <a:gd name="connsiteY1" fmla="*/ 368 h 10375"/>
                  <a:gd name="connsiteX2" fmla="*/ 544 w 10054"/>
                  <a:gd name="connsiteY2" fmla="*/ 827 h 10375"/>
                  <a:gd name="connsiteX3" fmla="*/ 553 w 10054"/>
                  <a:gd name="connsiteY3" fmla="*/ 9952 h 10375"/>
                  <a:gd name="connsiteX4" fmla="*/ 9631 w 10054"/>
                  <a:gd name="connsiteY4" fmla="*/ 9825 h 10375"/>
                  <a:gd name="connsiteX5" fmla="*/ 9572 w 10054"/>
                  <a:gd name="connsiteY5" fmla="*/ 835 h 10375"/>
                  <a:gd name="connsiteX0" fmla="*/ 9532 w 10014"/>
                  <a:gd name="connsiteY0" fmla="*/ 835 h 10375"/>
                  <a:gd name="connsiteX1" fmla="*/ 5120 w 10014"/>
                  <a:gd name="connsiteY1" fmla="*/ 368 h 10375"/>
                  <a:gd name="connsiteX2" fmla="*/ 504 w 10014"/>
                  <a:gd name="connsiteY2" fmla="*/ 827 h 10375"/>
                  <a:gd name="connsiteX3" fmla="*/ 513 w 10014"/>
                  <a:gd name="connsiteY3" fmla="*/ 9952 h 10375"/>
                  <a:gd name="connsiteX4" fmla="*/ 9591 w 10014"/>
                  <a:gd name="connsiteY4" fmla="*/ 9825 h 10375"/>
                  <a:gd name="connsiteX5" fmla="*/ 9532 w 10014"/>
                  <a:gd name="connsiteY5" fmla="*/ 835 h 10375"/>
                  <a:gd name="connsiteX0" fmla="*/ 9532 w 10014"/>
                  <a:gd name="connsiteY0" fmla="*/ 653 h 10193"/>
                  <a:gd name="connsiteX1" fmla="*/ 5120 w 10014"/>
                  <a:gd name="connsiteY1" fmla="*/ 186 h 10193"/>
                  <a:gd name="connsiteX2" fmla="*/ 504 w 10014"/>
                  <a:gd name="connsiteY2" fmla="*/ 645 h 10193"/>
                  <a:gd name="connsiteX3" fmla="*/ 513 w 10014"/>
                  <a:gd name="connsiteY3" fmla="*/ 9770 h 10193"/>
                  <a:gd name="connsiteX4" fmla="*/ 9591 w 10014"/>
                  <a:gd name="connsiteY4" fmla="*/ 9643 h 10193"/>
                  <a:gd name="connsiteX5" fmla="*/ 9532 w 10014"/>
                  <a:gd name="connsiteY5" fmla="*/ 653 h 10193"/>
                  <a:gd name="connsiteX0" fmla="*/ 9532 w 10014"/>
                  <a:gd name="connsiteY0" fmla="*/ 579 h 10119"/>
                  <a:gd name="connsiteX1" fmla="*/ 5120 w 10014"/>
                  <a:gd name="connsiteY1" fmla="*/ 112 h 10119"/>
                  <a:gd name="connsiteX2" fmla="*/ 504 w 10014"/>
                  <a:gd name="connsiteY2" fmla="*/ 571 h 10119"/>
                  <a:gd name="connsiteX3" fmla="*/ 513 w 10014"/>
                  <a:gd name="connsiteY3" fmla="*/ 9696 h 10119"/>
                  <a:gd name="connsiteX4" fmla="*/ 9591 w 10014"/>
                  <a:gd name="connsiteY4" fmla="*/ 9569 h 10119"/>
                  <a:gd name="connsiteX5" fmla="*/ 9532 w 10014"/>
                  <a:gd name="connsiteY5" fmla="*/ 579 h 10119"/>
                  <a:gd name="connsiteX0" fmla="*/ 9560 w 10042"/>
                  <a:gd name="connsiteY0" fmla="*/ 783 h 10323"/>
                  <a:gd name="connsiteX1" fmla="*/ 5132 w 10042"/>
                  <a:gd name="connsiteY1" fmla="*/ 521 h 10323"/>
                  <a:gd name="connsiteX2" fmla="*/ 532 w 10042"/>
                  <a:gd name="connsiteY2" fmla="*/ 775 h 10323"/>
                  <a:gd name="connsiteX3" fmla="*/ 541 w 10042"/>
                  <a:gd name="connsiteY3" fmla="*/ 9900 h 10323"/>
                  <a:gd name="connsiteX4" fmla="*/ 9619 w 10042"/>
                  <a:gd name="connsiteY4" fmla="*/ 9773 h 10323"/>
                  <a:gd name="connsiteX5" fmla="*/ 9560 w 10042"/>
                  <a:gd name="connsiteY5" fmla="*/ 783 h 10323"/>
                  <a:gd name="connsiteX0" fmla="*/ 9562 w 10044"/>
                  <a:gd name="connsiteY0" fmla="*/ 560 h 10100"/>
                  <a:gd name="connsiteX1" fmla="*/ 5134 w 10044"/>
                  <a:gd name="connsiteY1" fmla="*/ 298 h 10100"/>
                  <a:gd name="connsiteX2" fmla="*/ 534 w 10044"/>
                  <a:gd name="connsiteY2" fmla="*/ 552 h 10100"/>
                  <a:gd name="connsiteX3" fmla="*/ 543 w 10044"/>
                  <a:gd name="connsiteY3" fmla="*/ 9677 h 10100"/>
                  <a:gd name="connsiteX4" fmla="*/ 9621 w 10044"/>
                  <a:gd name="connsiteY4" fmla="*/ 9550 h 10100"/>
                  <a:gd name="connsiteX5" fmla="*/ 9562 w 10044"/>
                  <a:gd name="connsiteY5" fmla="*/ 560 h 10100"/>
                  <a:gd name="connsiteX0" fmla="*/ 9598 w 10080"/>
                  <a:gd name="connsiteY0" fmla="*/ 482 h 10022"/>
                  <a:gd name="connsiteX1" fmla="*/ 5170 w 10080"/>
                  <a:gd name="connsiteY1" fmla="*/ 220 h 10022"/>
                  <a:gd name="connsiteX2" fmla="*/ 504 w 10080"/>
                  <a:gd name="connsiteY2" fmla="*/ 602 h 10022"/>
                  <a:gd name="connsiteX3" fmla="*/ 579 w 10080"/>
                  <a:gd name="connsiteY3" fmla="*/ 9599 h 10022"/>
                  <a:gd name="connsiteX4" fmla="*/ 9657 w 10080"/>
                  <a:gd name="connsiteY4" fmla="*/ 9472 h 10022"/>
                  <a:gd name="connsiteX5" fmla="*/ 9598 w 10080"/>
                  <a:gd name="connsiteY5" fmla="*/ 482 h 10022"/>
                  <a:gd name="connsiteX0" fmla="*/ 9553 w 10035"/>
                  <a:gd name="connsiteY0" fmla="*/ 453 h 9993"/>
                  <a:gd name="connsiteX1" fmla="*/ 5125 w 10035"/>
                  <a:gd name="connsiteY1" fmla="*/ 191 h 9993"/>
                  <a:gd name="connsiteX2" fmla="*/ 459 w 10035"/>
                  <a:gd name="connsiteY2" fmla="*/ 573 h 9993"/>
                  <a:gd name="connsiteX3" fmla="*/ 534 w 10035"/>
                  <a:gd name="connsiteY3" fmla="*/ 9570 h 9993"/>
                  <a:gd name="connsiteX4" fmla="*/ 9612 w 10035"/>
                  <a:gd name="connsiteY4" fmla="*/ 9443 h 9993"/>
                  <a:gd name="connsiteX5" fmla="*/ 9553 w 10035"/>
                  <a:gd name="connsiteY5" fmla="*/ 453 h 9993"/>
                  <a:gd name="connsiteX0" fmla="*/ 9520 w 10000"/>
                  <a:gd name="connsiteY0" fmla="*/ 453 h 10000"/>
                  <a:gd name="connsiteX1" fmla="*/ 5107 w 10000"/>
                  <a:gd name="connsiteY1" fmla="*/ 191 h 10000"/>
                  <a:gd name="connsiteX2" fmla="*/ 457 w 10000"/>
                  <a:gd name="connsiteY2" fmla="*/ 573 h 10000"/>
                  <a:gd name="connsiteX3" fmla="*/ 532 w 10000"/>
                  <a:gd name="connsiteY3" fmla="*/ 9577 h 10000"/>
                  <a:gd name="connsiteX4" fmla="*/ 9578 w 10000"/>
                  <a:gd name="connsiteY4" fmla="*/ 9450 h 10000"/>
                  <a:gd name="connsiteX5" fmla="*/ 9520 w 10000"/>
                  <a:gd name="connsiteY5" fmla="*/ 453 h 10000"/>
                  <a:gd name="connsiteX0" fmla="*/ 9520 w 10000"/>
                  <a:gd name="connsiteY0" fmla="*/ 445 h 9992"/>
                  <a:gd name="connsiteX1" fmla="*/ 5107 w 10000"/>
                  <a:gd name="connsiteY1" fmla="*/ 183 h 9992"/>
                  <a:gd name="connsiteX2" fmla="*/ 457 w 10000"/>
                  <a:gd name="connsiteY2" fmla="*/ 565 h 9992"/>
                  <a:gd name="connsiteX3" fmla="*/ 532 w 10000"/>
                  <a:gd name="connsiteY3" fmla="*/ 9569 h 9992"/>
                  <a:gd name="connsiteX4" fmla="*/ 9578 w 10000"/>
                  <a:gd name="connsiteY4" fmla="*/ 9442 h 9992"/>
                  <a:gd name="connsiteX5" fmla="*/ 9520 w 10000"/>
                  <a:gd name="connsiteY5" fmla="*/ 445 h 9992"/>
                  <a:gd name="connsiteX0" fmla="*/ 9561 w 10041"/>
                  <a:gd name="connsiteY0" fmla="*/ 695 h 10250"/>
                  <a:gd name="connsiteX1" fmla="*/ 5115 w 10041"/>
                  <a:gd name="connsiteY1" fmla="*/ 356 h 10250"/>
                  <a:gd name="connsiteX2" fmla="*/ 498 w 10041"/>
                  <a:gd name="connsiteY2" fmla="*/ 815 h 10250"/>
                  <a:gd name="connsiteX3" fmla="*/ 573 w 10041"/>
                  <a:gd name="connsiteY3" fmla="*/ 9827 h 10250"/>
                  <a:gd name="connsiteX4" fmla="*/ 9619 w 10041"/>
                  <a:gd name="connsiteY4" fmla="*/ 9700 h 10250"/>
                  <a:gd name="connsiteX5" fmla="*/ 9561 w 10041"/>
                  <a:gd name="connsiteY5" fmla="*/ 695 h 10250"/>
                  <a:gd name="connsiteX0" fmla="*/ 9561 w 9999"/>
                  <a:gd name="connsiteY0" fmla="*/ 695 h 10250"/>
                  <a:gd name="connsiteX1" fmla="*/ 5115 w 9999"/>
                  <a:gd name="connsiteY1" fmla="*/ 356 h 10250"/>
                  <a:gd name="connsiteX2" fmla="*/ 498 w 9999"/>
                  <a:gd name="connsiteY2" fmla="*/ 815 h 10250"/>
                  <a:gd name="connsiteX3" fmla="*/ 573 w 9999"/>
                  <a:gd name="connsiteY3" fmla="*/ 9827 h 10250"/>
                  <a:gd name="connsiteX4" fmla="*/ 9619 w 9999"/>
                  <a:gd name="connsiteY4" fmla="*/ 9700 h 10250"/>
                  <a:gd name="connsiteX5" fmla="*/ 9561 w 9999"/>
                  <a:gd name="connsiteY5" fmla="*/ 695 h 10250"/>
                  <a:gd name="connsiteX0" fmla="*/ 9562 w 10000"/>
                  <a:gd name="connsiteY0" fmla="*/ 678 h 10000"/>
                  <a:gd name="connsiteX1" fmla="*/ 5116 w 10000"/>
                  <a:gd name="connsiteY1" fmla="*/ 347 h 10000"/>
                  <a:gd name="connsiteX2" fmla="*/ 498 w 10000"/>
                  <a:gd name="connsiteY2" fmla="*/ 795 h 10000"/>
                  <a:gd name="connsiteX3" fmla="*/ 573 w 10000"/>
                  <a:gd name="connsiteY3" fmla="*/ 9587 h 10000"/>
                  <a:gd name="connsiteX4" fmla="*/ 9620 w 10000"/>
                  <a:gd name="connsiteY4" fmla="*/ 9463 h 10000"/>
                  <a:gd name="connsiteX5" fmla="*/ 9562 w 10000"/>
                  <a:gd name="connsiteY5" fmla="*/ 678 h 10000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604 w 10042"/>
                  <a:gd name="connsiteY0" fmla="*/ 678 h 10231"/>
                  <a:gd name="connsiteX1" fmla="*/ 5158 w 10042"/>
                  <a:gd name="connsiteY1" fmla="*/ 347 h 10231"/>
                  <a:gd name="connsiteX2" fmla="*/ 540 w 10042"/>
                  <a:gd name="connsiteY2" fmla="*/ 795 h 10231"/>
                  <a:gd name="connsiteX3" fmla="*/ 615 w 10042"/>
                  <a:gd name="connsiteY3" fmla="*/ 9587 h 10231"/>
                  <a:gd name="connsiteX4" fmla="*/ 5174 w 10042"/>
                  <a:gd name="connsiteY4" fmla="*/ 10029 h 10231"/>
                  <a:gd name="connsiteX5" fmla="*/ 9662 w 10042"/>
                  <a:gd name="connsiteY5" fmla="*/ 9463 h 10231"/>
                  <a:gd name="connsiteX6" fmla="*/ 9604 w 10042"/>
                  <a:gd name="connsiteY6" fmla="*/ 678 h 10231"/>
                  <a:gd name="connsiteX0" fmla="*/ 9631 w 10069"/>
                  <a:gd name="connsiteY0" fmla="*/ 685 h 10297"/>
                  <a:gd name="connsiteX1" fmla="*/ 5185 w 10069"/>
                  <a:gd name="connsiteY1" fmla="*/ 354 h 10297"/>
                  <a:gd name="connsiteX2" fmla="*/ 567 w 10069"/>
                  <a:gd name="connsiteY2" fmla="*/ 802 h 10297"/>
                  <a:gd name="connsiteX3" fmla="*/ 593 w 10069"/>
                  <a:gd name="connsiteY3" fmla="*/ 9694 h 10297"/>
                  <a:gd name="connsiteX4" fmla="*/ 5201 w 10069"/>
                  <a:gd name="connsiteY4" fmla="*/ 10036 h 10297"/>
                  <a:gd name="connsiteX5" fmla="*/ 9689 w 10069"/>
                  <a:gd name="connsiteY5" fmla="*/ 9470 h 10297"/>
                  <a:gd name="connsiteX6" fmla="*/ 9631 w 10069"/>
                  <a:gd name="connsiteY6" fmla="*/ 685 h 10297"/>
                  <a:gd name="connsiteX0" fmla="*/ 9642 w 10080"/>
                  <a:gd name="connsiteY0" fmla="*/ 685 h 10204"/>
                  <a:gd name="connsiteX1" fmla="*/ 5196 w 10080"/>
                  <a:gd name="connsiteY1" fmla="*/ 354 h 10204"/>
                  <a:gd name="connsiteX2" fmla="*/ 578 w 10080"/>
                  <a:gd name="connsiteY2" fmla="*/ 802 h 10204"/>
                  <a:gd name="connsiteX3" fmla="*/ 604 w 10080"/>
                  <a:gd name="connsiteY3" fmla="*/ 9694 h 10204"/>
                  <a:gd name="connsiteX4" fmla="*/ 5212 w 10080"/>
                  <a:gd name="connsiteY4" fmla="*/ 10036 h 10204"/>
                  <a:gd name="connsiteX5" fmla="*/ 9700 w 10080"/>
                  <a:gd name="connsiteY5" fmla="*/ 9470 h 10204"/>
                  <a:gd name="connsiteX6" fmla="*/ 9642 w 10080"/>
                  <a:gd name="connsiteY6" fmla="*/ 685 h 10204"/>
                  <a:gd name="connsiteX0" fmla="*/ 9642 w 10204"/>
                  <a:gd name="connsiteY0" fmla="*/ 772 h 10409"/>
                  <a:gd name="connsiteX1" fmla="*/ 5196 w 10204"/>
                  <a:gd name="connsiteY1" fmla="*/ 441 h 10409"/>
                  <a:gd name="connsiteX2" fmla="*/ 578 w 10204"/>
                  <a:gd name="connsiteY2" fmla="*/ 889 h 10409"/>
                  <a:gd name="connsiteX3" fmla="*/ 604 w 10204"/>
                  <a:gd name="connsiteY3" fmla="*/ 9781 h 10409"/>
                  <a:gd name="connsiteX4" fmla="*/ 5212 w 10204"/>
                  <a:gd name="connsiteY4" fmla="*/ 10123 h 10409"/>
                  <a:gd name="connsiteX5" fmla="*/ 9651 w 10204"/>
                  <a:gd name="connsiteY5" fmla="*/ 9758 h 10409"/>
                  <a:gd name="connsiteX6" fmla="*/ 9642 w 10204"/>
                  <a:gd name="connsiteY6" fmla="*/ 772 h 10409"/>
                  <a:gd name="connsiteX0" fmla="*/ 9642 w 10230"/>
                  <a:gd name="connsiteY0" fmla="*/ 772 h 10250"/>
                  <a:gd name="connsiteX1" fmla="*/ 5196 w 10230"/>
                  <a:gd name="connsiteY1" fmla="*/ 441 h 10250"/>
                  <a:gd name="connsiteX2" fmla="*/ 578 w 10230"/>
                  <a:gd name="connsiteY2" fmla="*/ 889 h 10250"/>
                  <a:gd name="connsiteX3" fmla="*/ 604 w 10230"/>
                  <a:gd name="connsiteY3" fmla="*/ 9781 h 10250"/>
                  <a:gd name="connsiteX4" fmla="*/ 5212 w 10230"/>
                  <a:gd name="connsiteY4" fmla="*/ 10123 h 10250"/>
                  <a:gd name="connsiteX5" fmla="*/ 9651 w 10230"/>
                  <a:gd name="connsiteY5" fmla="*/ 9758 h 10250"/>
                  <a:gd name="connsiteX6" fmla="*/ 9642 w 10230"/>
                  <a:gd name="connsiteY6" fmla="*/ 772 h 10250"/>
                  <a:gd name="connsiteX0" fmla="*/ 9642 w 10133"/>
                  <a:gd name="connsiteY0" fmla="*/ 772 h 10250"/>
                  <a:gd name="connsiteX1" fmla="*/ 5196 w 10133"/>
                  <a:gd name="connsiteY1" fmla="*/ 441 h 10250"/>
                  <a:gd name="connsiteX2" fmla="*/ 578 w 10133"/>
                  <a:gd name="connsiteY2" fmla="*/ 889 h 10250"/>
                  <a:gd name="connsiteX3" fmla="*/ 604 w 10133"/>
                  <a:gd name="connsiteY3" fmla="*/ 9781 h 10250"/>
                  <a:gd name="connsiteX4" fmla="*/ 5212 w 10133"/>
                  <a:gd name="connsiteY4" fmla="*/ 10123 h 10250"/>
                  <a:gd name="connsiteX5" fmla="*/ 9651 w 10133"/>
                  <a:gd name="connsiteY5" fmla="*/ 9758 h 10250"/>
                  <a:gd name="connsiteX6" fmla="*/ 9642 w 10133"/>
                  <a:gd name="connsiteY6" fmla="*/ 772 h 10250"/>
                  <a:gd name="connsiteX0" fmla="*/ 9642 w 10150"/>
                  <a:gd name="connsiteY0" fmla="*/ 779 h 10263"/>
                  <a:gd name="connsiteX1" fmla="*/ 5196 w 10150"/>
                  <a:gd name="connsiteY1" fmla="*/ 448 h 10263"/>
                  <a:gd name="connsiteX2" fmla="*/ 578 w 10150"/>
                  <a:gd name="connsiteY2" fmla="*/ 896 h 10263"/>
                  <a:gd name="connsiteX3" fmla="*/ 604 w 10150"/>
                  <a:gd name="connsiteY3" fmla="*/ 9788 h 10263"/>
                  <a:gd name="connsiteX4" fmla="*/ 5212 w 10150"/>
                  <a:gd name="connsiteY4" fmla="*/ 10130 h 10263"/>
                  <a:gd name="connsiteX5" fmla="*/ 9684 w 10150"/>
                  <a:gd name="connsiteY5" fmla="*/ 9865 h 10263"/>
                  <a:gd name="connsiteX6" fmla="*/ 9642 w 10150"/>
                  <a:gd name="connsiteY6" fmla="*/ 779 h 10263"/>
                  <a:gd name="connsiteX0" fmla="*/ 9642 w 10204"/>
                  <a:gd name="connsiteY0" fmla="*/ 779 h 10257"/>
                  <a:gd name="connsiteX1" fmla="*/ 5196 w 10204"/>
                  <a:gd name="connsiteY1" fmla="*/ 448 h 10257"/>
                  <a:gd name="connsiteX2" fmla="*/ 578 w 10204"/>
                  <a:gd name="connsiteY2" fmla="*/ 896 h 10257"/>
                  <a:gd name="connsiteX3" fmla="*/ 604 w 10204"/>
                  <a:gd name="connsiteY3" fmla="*/ 9788 h 10257"/>
                  <a:gd name="connsiteX4" fmla="*/ 5212 w 10204"/>
                  <a:gd name="connsiteY4" fmla="*/ 10130 h 10257"/>
                  <a:gd name="connsiteX5" fmla="*/ 9684 w 10204"/>
                  <a:gd name="connsiteY5" fmla="*/ 9865 h 10257"/>
                  <a:gd name="connsiteX6" fmla="*/ 9642 w 10204"/>
                  <a:gd name="connsiteY6" fmla="*/ 779 h 10257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23"/>
                  <a:gd name="connsiteY0" fmla="*/ 686 h 10164"/>
                  <a:gd name="connsiteX1" fmla="*/ 5196 w 10223"/>
                  <a:gd name="connsiteY1" fmla="*/ 355 h 10164"/>
                  <a:gd name="connsiteX2" fmla="*/ 578 w 10223"/>
                  <a:gd name="connsiteY2" fmla="*/ 803 h 10164"/>
                  <a:gd name="connsiteX3" fmla="*/ 604 w 10223"/>
                  <a:gd name="connsiteY3" fmla="*/ 9695 h 10164"/>
                  <a:gd name="connsiteX4" fmla="*/ 5212 w 10223"/>
                  <a:gd name="connsiteY4" fmla="*/ 10037 h 10164"/>
                  <a:gd name="connsiteX5" fmla="*/ 9684 w 10223"/>
                  <a:gd name="connsiteY5" fmla="*/ 9772 h 10164"/>
                  <a:gd name="connsiteX6" fmla="*/ 10111 w 10223"/>
                  <a:gd name="connsiteY6" fmla="*/ 5246 h 10164"/>
                  <a:gd name="connsiteX7" fmla="*/ 9642 w 10223"/>
                  <a:gd name="connsiteY7" fmla="*/ 686 h 10164"/>
                  <a:gd name="connsiteX0" fmla="*/ 9642 w 10136"/>
                  <a:gd name="connsiteY0" fmla="*/ 686 h 10164"/>
                  <a:gd name="connsiteX1" fmla="*/ 5196 w 10136"/>
                  <a:gd name="connsiteY1" fmla="*/ 355 h 10164"/>
                  <a:gd name="connsiteX2" fmla="*/ 578 w 10136"/>
                  <a:gd name="connsiteY2" fmla="*/ 803 h 10164"/>
                  <a:gd name="connsiteX3" fmla="*/ 604 w 10136"/>
                  <a:gd name="connsiteY3" fmla="*/ 9695 h 10164"/>
                  <a:gd name="connsiteX4" fmla="*/ 5212 w 10136"/>
                  <a:gd name="connsiteY4" fmla="*/ 10037 h 10164"/>
                  <a:gd name="connsiteX5" fmla="*/ 9684 w 10136"/>
                  <a:gd name="connsiteY5" fmla="*/ 9772 h 10164"/>
                  <a:gd name="connsiteX6" fmla="*/ 10111 w 10136"/>
                  <a:gd name="connsiteY6" fmla="*/ 5246 h 10164"/>
                  <a:gd name="connsiteX7" fmla="*/ 9642 w 10136"/>
                  <a:gd name="connsiteY7" fmla="*/ 686 h 10164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182"/>
                  <a:gd name="connsiteY0" fmla="*/ 686 h 10202"/>
                  <a:gd name="connsiteX1" fmla="*/ 5196 w 10182"/>
                  <a:gd name="connsiteY1" fmla="*/ 355 h 10202"/>
                  <a:gd name="connsiteX2" fmla="*/ 578 w 10182"/>
                  <a:gd name="connsiteY2" fmla="*/ 803 h 10202"/>
                  <a:gd name="connsiteX3" fmla="*/ 604 w 10182"/>
                  <a:gd name="connsiteY3" fmla="*/ 9695 h 10202"/>
                  <a:gd name="connsiteX4" fmla="*/ 5212 w 10182"/>
                  <a:gd name="connsiteY4" fmla="*/ 10037 h 10202"/>
                  <a:gd name="connsiteX5" fmla="*/ 9684 w 10182"/>
                  <a:gd name="connsiteY5" fmla="*/ 9772 h 10202"/>
                  <a:gd name="connsiteX6" fmla="*/ 10160 w 10182"/>
                  <a:gd name="connsiteY6" fmla="*/ 5271 h 10202"/>
                  <a:gd name="connsiteX7" fmla="*/ 9642 w 10182"/>
                  <a:gd name="connsiteY7" fmla="*/ 686 h 10202"/>
                  <a:gd name="connsiteX0" fmla="*/ 9642 w 10190"/>
                  <a:gd name="connsiteY0" fmla="*/ 686 h 10164"/>
                  <a:gd name="connsiteX1" fmla="*/ 5196 w 10190"/>
                  <a:gd name="connsiteY1" fmla="*/ 355 h 10164"/>
                  <a:gd name="connsiteX2" fmla="*/ 578 w 10190"/>
                  <a:gd name="connsiteY2" fmla="*/ 803 h 10164"/>
                  <a:gd name="connsiteX3" fmla="*/ 604 w 10190"/>
                  <a:gd name="connsiteY3" fmla="*/ 9695 h 10164"/>
                  <a:gd name="connsiteX4" fmla="*/ 5212 w 10190"/>
                  <a:gd name="connsiteY4" fmla="*/ 10037 h 10164"/>
                  <a:gd name="connsiteX5" fmla="*/ 9684 w 10190"/>
                  <a:gd name="connsiteY5" fmla="*/ 9772 h 10164"/>
                  <a:gd name="connsiteX6" fmla="*/ 10160 w 10190"/>
                  <a:gd name="connsiteY6" fmla="*/ 5271 h 10164"/>
                  <a:gd name="connsiteX7" fmla="*/ 9642 w 10190"/>
                  <a:gd name="connsiteY7" fmla="*/ 686 h 10164"/>
                  <a:gd name="connsiteX0" fmla="*/ 9642 w 10161"/>
                  <a:gd name="connsiteY0" fmla="*/ 686 h 10164"/>
                  <a:gd name="connsiteX1" fmla="*/ 5196 w 10161"/>
                  <a:gd name="connsiteY1" fmla="*/ 355 h 10164"/>
                  <a:gd name="connsiteX2" fmla="*/ 578 w 10161"/>
                  <a:gd name="connsiteY2" fmla="*/ 803 h 10164"/>
                  <a:gd name="connsiteX3" fmla="*/ 604 w 10161"/>
                  <a:gd name="connsiteY3" fmla="*/ 9695 h 10164"/>
                  <a:gd name="connsiteX4" fmla="*/ 5212 w 10161"/>
                  <a:gd name="connsiteY4" fmla="*/ 10037 h 10164"/>
                  <a:gd name="connsiteX5" fmla="*/ 9684 w 10161"/>
                  <a:gd name="connsiteY5" fmla="*/ 9772 h 10164"/>
                  <a:gd name="connsiteX6" fmla="*/ 10160 w 10161"/>
                  <a:gd name="connsiteY6" fmla="*/ 5271 h 10164"/>
                  <a:gd name="connsiteX7" fmla="*/ 9642 w 10161"/>
                  <a:gd name="connsiteY7" fmla="*/ 686 h 10164"/>
                  <a:gd name="connsiteX0" fmla="*/ 9625 w 10144"/>
                  <a:gd name="connsiteY0" fmla="*/ 684 h 10149"/>
                  <a:gd name="connsiteX1" fmla="*/ 5179 w 10144"/>
                  <a:gd name="connsiteY1" fmla="*/ 353 h 10149"/>
                  <a:gd name="connsiteX2" fmla="*/ 561 w 10144"/>
                  <a:gd name="connsiteY2" fmla="*/ 801 h 10149"/>
                  <a:gd name="connsiteX3" fmla="*/ 620 w 10144"/>
                  <a:gd name="connsiteY3" fmla="*/ 9668 h 10149"/>
                  <a:gd name="connsiteX4" fmla="*/ 5195 w 10144"/>
                  <a:gd name="connsiteY4" fmla="*/ 10035 h 10149"/>
                  <a:gd name="connsiteX5" fmla="*/ 9667 w 10144"/>
                  <a:gd name="connsiteY5" fmla="*/ 9770 h 10149"/>
                  <a:gd name="connsiteX6" fmla="*/ 10143 w 10144"/>
                  <a:gd name="connsiteY6" fmla="*/ 5269 h 10149"/>
                  <a:gd name="connsiteX7" fmla="*/ 9625 w 10144"/>
                  <a:gd name="connsiteY7" fmla="*/ 684 h 10149"/>
                  <a:gd name="connsiteX0" fmla="*/ 9625 w 10144"/>
                  <a:gd name="connsiteY0" fmla="*/ 684 h 10122"/>
                  <a:gd name="connsiteX1" fmla="*/ 5179 w 10144"/>
                  <a:gd name="connsiteY1" fmla="*/ 353 h 10122"/>
                  <a:gd name="connsiteX2" fmla="*/ 561 w 10144"/>
                  <a:gd name="connsiteY2" fmla="*/ 801 h 10122"/>
                  <a:gd name="connsiteX3" fmla="*/ 620 w 10144"/>
                  <a:gd name="connsiteY3" fmla="*/ 9668 h 10122"/>
                  <a:gd name="connsiteX4" fmla="*/ 5195 w 10144"/>
                  <a:gd name="connsiteY4" fmla="*/ 10035 h 10122"/>
                  <a:gd name="connsiteX5" fmla="*/ 9667 w 10144"/>
                  <a:gd name="connsiteY5" fmla="*/ 9770 h 10122"/>
                  <a:gd name="connsiteX6" fmla="*/ 10143 w 10144"/>
                  <a:gd name="connsiteY6" fmla="*/ 5269 h 10122"/>
                  <a:gd name="connsiteX7" fmla="*/ 9625 w 10144"/>
                  <a:gd name="connsiteY7" fmla="*/ 684 h 10122"/>
                  <a:gd name="connsiteX0" fmla="*/ 9601 w 10120"/>
                  <a:gd name="connsiteY0" fmla="*/ 684 h 10446"/>
                  <a:gd name="connsiteX1" fmla="*/ 5155 w 10120"/>
                  <a:gd name="connsiteY1" fmla="*/ 353 h 10446"/>
                  <a:gd name="connsiteX2" fmla="*/ 553 w 10120"/>
                  <a:gd name="connsiteY2" fmla="*/ 801 h 10446"/>
                  <a:gd name="connsiteX3" fmla="*/ 596 w 10120"/>
                  <a:gd name="connsiteY3" fmla="*/ 9668 h 10446"/>
                  <a:gd name="connsiteX4" fmla="*/ 5171 w 10120"/>
                  <a:gd name="connsiteY4" fmla="*/ 10035 h 10446"/>
                  <a:gd name="connsiteX5" fmla="*/ 9643 w 10120"/>
                  <a:gd name="connsiteY5" fmla="*/ 9770 h 10446"/>
                  <a:gd name="connsiteX6" fmla="*/ 10119 w 10120"/>
                  <a:gd name="connsiteY6" fmla="*/ 5269 h 10446"/>
                  <a:gd name="connsiteX7" fmla="*/ 9601 w 10120"/>
                  <a:gd name="connsiteY7" fmla="*/ 684 h 10446"/>
                  <a:gd name="connsiteX0" fmla="*/ 9599 w 10118"/>
                  <a:gd name="connsiteY0" fmla="*/ 430 h 9905"/>
                  <a:gd name="connsiteX1" fmla="*/ 5153 w 10118"/>
                  <a:gd name="connsiteY1" fmla="*/ 99 h 9905"/>
                  <a:gd name="connsiteX2" fmla="*/ 551 w 10118"/>
                  <a:gd name="connsiteY2" fmla="*/ 547 h 9905"/>
                  <a:gd name="connsiteX3" fmla="*/ 89 w 10118"/>
                  <a:gd name="connsiteY3" fmla="*/ 4589 h 9905"/>
                  <a:gd name="connsiteX4" fmla="*/ 594 w 10118"/>
                  <a:gd name="connsiteY4" fmla="*/ 9414 h 9905"/>
                  <a:gd name="connsiteX5" fmla="*/ 5169 w 10118"/>
                  <a:gd name="connsiteY5" fmla="*/ 9781 h 9905"/>
                  <a:gd name="connsiteX6" fmla="*/ 9641 w 10118"/>
                  <a:gd name="connsiteY6" fmla="*/ 9516 h 9905"/>
                  <a:gd name="connsiteX7" fmla="*/ 10117 w 10118"/>
                  <a:gd name="connsiteY7" fmla="*/ 5015 h 9905"/>
                  <a:gd name="connsiteX8" fmla="*/ 9599 w 10118"/>
                  <a:gd name="connsiteY8" fmla="*/ 430 h 9905"/>
                  <a:gd name="connsiteX0" fmla="*/ 9464 w 9977"/>
                  <a:gd name="connsiteY0" fmla="*/ 434 h 10000"/>
                  <a:gd name="connsiteX1" fmla="*/ 5070 w 9977"/>
                  <a:gd name="connsiteY1" fmla="*/ 100 h 10000"/>
                  <a:gd name="connsiteX2" fmla="*/ 522 w 9977"/>
                  <a:gd name="connsiteY2" fmla="*/ 552 h 10000"/>
                  <a:gd name="connsiteX3" fmla="*/ 65 w 9977"/>
                  <a:gd name="connsiteY3" fmla="*/ 4633 h 10000"/>
                  <a:gd name="connsiteX4" fmla="*/ 564 w 9977"/>
                  <a:gd name="connsiteY4" fmla="*/ 9504 h 10000"/>
                  <a:gd name="connsiteX5" fmla="*/ 5086 w 9977"/>
                  <a:gd name="connsiteY5" fmla="*/ 9875 h 10000"/>
                  <a:gd name="connsiteX6" fmla="*/ 9506 w 9977"/>
                  <a:gd name="connsiteY6" fmla="*/ 9607 h 10000"/>
                  <a:gd name="connsiteX7" fmla="*/ 9976 w 9977"/>
                  <a:gd name="connsiteY7" fmla="*/ 5063 h 10000"/>
                  <a:gd name="connsiteX8" fmla="*/ 9464 w 9977"/>
                  <a:gd name="connsiteY8" fmla="*/ 434 h 10000"/>
                  <a:gd name="connsiteX0" fmla="*/ 9486 w 10000"/>
                  <a:gd name="connsiteY0" fmla="*/ 436 h 10002"/>
                  <a:gd name="connsiteX1" fmla="*/ 5082 w 10000"/>
                  <a:gd name="connsiteY1" fmla="*/ 102 h 10002"/>
                  <a:gd name="connsiteX2" fmla="*/ 572 w 10000"/>
                  <a:gd name="connsiteY2" fmla="*/ 377 h 10002"/>
                  <a:gd name="connsiteX3" fmla="*/ 65 w 10000"/>
                  <a:gd name="connsiteY3" fmla="*/ 4635 h 10002"/>
                  <a:gd name="connsiteX4" fmla="*/ 565 w 10000"/>
                  <a:gd name="connsiteY4" fmla="*/ 9506 h 10002"/>
                  <a:gd name="connsiteX5" fmla="*/ 5098 w 10000"/>
                  <a:gd name="connsiteY5" fmla="*/ 9877 h 10002"/>
                  <a:gd name="connsiteX6" fmla="*/ 9528 w 10000"/>
                  <a:gd name="connsiteY6" fmla="*/ 9609 h 10002"/>
                  <a:gd name="connsiteX7" fmla="*/ 9999 w 10000"/>
                  <a:gd name="connsiteY7" fmla="*/ 5065 h 10002"/>
                  <a:gd name="connsiteX8" fmla="*/ 9486 w 10000"/>
                  <a:gd name="connsiteY8" fmla="*/ 436 h 10002"/>
                  <a:gd name="connsiteX0" fmla="*/ 9422 w 9936"/>
                  <a:gd name="connsiteY0" fmla="*/ 436 h 9996"/>
                  <a:gd name="connsiteX1" fmla="*/ 5018 w 9936"/>
                  <a:gd name="connsiteY1" fmla="*/ 102 h 9996"/>
                  <a:gd name="connsiteX2" fmla="*/ 508 w 9936"/>
                  <a:gd name="connsiteY2" fmla="*/ 377 h 9996"/>
                  <a:gd name="connsiteX3" fmla="*/ 1 w 9936"/>
                  <a:gd name="connsiteY3" fmla="*/ 4635 h 9996"/>
                  <a:gd name="connsiteX4" fmla="*/ 501 w 9936"/>
                  <a:gd name="connsiteY4" fmla="*/ 9506 h 9996"/>
                  <a:gd name="connsiteX5" fmla="*/ 5034 w 9936"/>
                  <a:gd name="connsiteY5" fmla="*/ 9877 h 9996"/>
                  <a:gd name="connsiteX6" fmla="*/ 9464 w 9936"/>
                  <a:gd name="connsiteY6" fmla="*/ 9609 h 9996"/>
                  <a:gd name="connsiteX7" fmla="*/ 9935 w 9936"/>
                  <a:gd name="connsiteY7" fmla="*/ 5065 h 9996"/>
                  <a:gd name="connsiteX8" fmla="*/ 9422 w 9936"/>
                  <a:gd name="connsiteY8" fmla="*/ 436 h 9996"/>
                  <a:gd name="connsiteX0" fmla="*/ 9549 w 10066"/>
                  <a:gd name="connsiteY0" fmla="*/ 397 h 9961"/>
                  <a:gd name="connsiteX1" fmla="*/ 5116 w 10066"/>
                  <a:gd name="connsiteY1" fmla="*/ 209 h 9961"/>
                  <a:gd name="connsiteX2" fmla="*/ 577 w 10066"/>
                  <a:gd name="connsiteY2" fmla="*/ 338 h 9961"/>
                  <a:gd name="connsiteX3" fmla="*/ 67 w 10066"/>
                  <a:gd name="connsiteY3" fmla="*/ 4598 h 9961"/>
                  <a:gd name="connsiteX4" fmla="*/ 570 w 10066"/>
                  <a:gd name="connsiteY4" fmla="*/ 9471 h 9961"/>
                  <a:gd name="connsiteX5" fmla="*/ 5132 w 10066"/>
                  <a:gd name="connsiteY5" fmla="*/ 9842 h 9961"/>
                  <a:gd name="connsiteX6" fmla="*/ 9591 w 10066"/>
                  <a:gd name="connsiteY6" fmla="*/ 9574 h 9961"/>
                  <a:gd name="connsiteX7" fmla="*/ 10065 w 10066"/>
                  <a:gd name="connsiteY7" fmla="*/ 5028 h 9961"/>
                  <a:gd name="connsiteX8" fmla="*/ 9549 w 10066"/>
                  <a:gd name="connsiteY8" fmla="*/ 397 h 9961"/>
                  <a:gd name="connsiteX0" fmla="*/ 9449 w 10000"/>
                  <a:gd name="connsiteY0" fmla="*/ 575 h 10000"/>
                  <a:gd name="connsiteX1" fmla="*/ 5082 w 10000"/>
                  <a:gd name="connsiteY1" fmla="*/ 210 h 10000"/>
                  <a:gd name="connsiteX2" fmla="*/ 573 w 10000"/>
                  <a:gd name="connsiteY2" fmla="*/ 339 h 10000"/>
                  <a:gd name="connsiteX3" fmla="*/ 67 w 10000"/>
                  <a:gd name="connsiteY3" fmla="*/ 4616 h 10000"/>
                  <a:gd name="connsiteX4" fmla="*/ 566 w 10000"/>
                  <a:gd name="connsiteY4" fmla="*/ 9508 h 10000"/>
                  <a:gd name="connsiteX5" fmla="*/ 5098 w 10000"/>
                  <a:gd name="connsiteY5" fmla="*/ 9881 h 10000"/>
                  <a:gd name="connsiteX6" fmla="*/ 9528 w 10000"/>
                  <a:gd name="connsiteY6" fmla="*/ 9611 h 10000"/>
                  <a:gd name="connsiteX7" fmla="*/ 9999 w 10000"/>
                  <a:gd name="connsiteY7" fmla="*/ 5048 h 10000"/>
                  <a:gd name="connsiteX8" fmla="*/ 9449 w 10000"/>
                  <a:gd name="connsiteY8" fmla="*/ 575 h 10000"/>
                  <a:gd name="connsiteX0" fmla="*/ 9399 w 9950"/>
                  <a:gd name="connsiteY0" fmla="*/ 450 h 9875"/>
                  <a:gd name="connsiteX1" fmla="*/ 5032 w 9950"/>
                  <a:gd name="connsiteY1" fmla="*/ 85 h 9875"/>
                  <a:gd name="connsiteX2" fmla="*/ 634 w 9950"/>
                  <a:gd name="connsiteY2" fmla="*/ 477 h 9875"/>
                  <a:gd name="connsiteX3" fmla="*/ 17 w 9950"/>
                  <a:gd name="connsiteY3" fmla="*/ 4491 h 9875"/>
                  <a:gd name="connsiteX4" fmla="*/ 516 w 9950"/>
                  <a:gd name="connsiteY4" fmla="*/ 9383 h 9875"/>
                  <a:gd name="connsiteX5" fmla="*/ 5048 w 9950"/>
                  <a:gd name="connsiteY5" fmla="*/ 9756 h 9875"/>
                  <a:gd name="connsiteX6" fmla="*/ 9478 w 9950"/>
                  <a:gd name="connsiteY6" fmla="*/ 9486 h 9875"/>
                  <a:gd name="connsiteX7" fmla="*/ 9949 w 9950"/>
                  <a:gd name="connsiteY7" fmla="*/ 4923 h 9875"/>
                  <a:gd name="connsiteX8" fmla="*/ 9399 w 9950"/>
                  <a:gd name="connsiteY8" fmla="*/ 450 h 9875"/>
                  <a:gd name="connsiteX0" fmla="*/ 9439 w 9993"/>
                  <a:gd name="connsiteY0" fmla="*/ 455 h 10005"/>
                  <a:gd name="connsiteX1" fmla="*/ 5050 w 9993"/>
                  <a:gd name="connsiteY1" fmla="*/ 85 h 10005"/>
                  <a:gd name="connsiteX2" fmla="*/ 630 w 9993"/>
                  <a:gd name="connsiteY2" fmla="*/ 482 h 10005"/>
                  <a:gd name="connsiteX3" fmla="*/ 122 w 9993"/>
                  <a:gd name="connsiteY3" fmla="*/ 4547 h 10005"/>
                  <a:gd name="connsiteX4" fmla="*/ 512 w 9993"/>
                  <a:gd name="connsiteY4" fmla="*/ 9501 h 10005"/>
                  <a:gd name="connsiteX5" fmla="*/ 5066 w 9993"/>
                  <a:gd name="connsiteY5" fmla="*/ 9878 h 10005"/>
                  <a:gd name="connsiteX6" fmla="*/ 9519 w 9993"/>
                  <a:gd name="connsiteY6" fmla="*/ 9605 h 10005"/>
                  <a:gd name="connsiteX7" fmla="*/ 9992 w 9993"/>
                  <a:gd name="connsiteY7" fmla="*/ 4984 h 10005"/>
                  <a:gd name="connsiteX8" fmla="*/ 9439 w 9993"/>
                  <a:gd name="connsiteY8" fmla="*/ 455 h 10005"/>
                  <a:gd name="connsiteX0" fmla="*/ 9363 w 9917"/>
                  <a:gd name="connsiteY0" fmla="*/ 455 h 10008"/>
                  <a:gd name="connsiteX1" fmla="*/ 4971 w 9917"/>
                  <a:gd name="connsiteY1" fmla="*/ 85 h 10008"/>
                  <a:gd name="connsiteX2" fmla="*/ 547 w 9917"/>
                  <a:gd name="connsiteY2" fmla="*/ 482 h 10008"/>
                  <a:gd name="connsiteX3" fmla="*/ 207 w 9917"/>
                  <a:gd name="connsiteY3" fmla="*/ 4427 h 10008"/>
                  <a:gd name="connsiteX4" fmla="*/ 429 w 9917"/>
                  <a:gd name="connsiteY4" fmla="*/ 9496 h 10008"/>
                  <a:gd name="connsiteX5" fmla="*/ 4987 w 9917"/>
                  <a:gd name="connsiteY5" fmla="*/ 9873 h 10008"/>
                  <a:gd name="connsiteX6" fmla="*/ 9443 w 9917"/>
                  <a:gd name="connsiteY6" fmla="*/ 9600 h 10008"/>
                  <a:gd name="connsiteX7" fmla="*/ 9916 w 9917"/>
                  <a:gd name="connsiteY7" fmla="*/ 4982 h 10008"/>
                  <a:gd name="connsiteX8" fmla="*/ 9363 w 9917"/>
                  <a:gd name="connsiteY8" fmla="*/ 455 h 10008"/>
                  <a:gd name="connsiteX0" fmla="*/ 9437 w 9996"/>
                  <a:gd name="connsiteY0" fmla="*/ 456 h 10001"/>
                  <a:gd name="connsiteX1" fmla="*/ 5009 w 9996"/>
                  <a:gd name="connsiteY1" fmla="*/ 86 h 10001"/>
                  <a:gd name="connsiteX2" fmla="*/ 473 w 9996"/>
                  <a:gd name="connsiteY2" fmla="*/ 394 h 10001"/>
                  <a:gd name="connsiteX3" fmla="*/ 205 w 9996"/>
                  <a:gd name="connsiteY3" fmla="*/ 4424 h 10001"/>
                  <a:gd name="connsiteX4" fmla="*/ 429 w 9996"/>
                  <a:gd name="connsiteY4" fmla="*/ 9489 h 10001"/>
                  <a:gd name="connsiteX5" fmla="*/ 5025 w 9996"/>
                  <a:gd name="connsiteY5" fmla="*/ 9866 h 10001"/>
                  <a:gd name="connsiteX6" fmla="*/ 9518 w 9996"/>
                  <a:gd name="connsiteY6" fmla="*/ 9593 h 10001"/>
                  <a:gd name="connsiteX7" fmla="*/ 9995 w 9996"/>
                  <a:gd name="connsiteY7" fmla="*/ 4979 h 10001"/>
                  <a:gd name="connsiteX8" fmla="*/ 9437 w 9996"/>
                  <a:gd name="connsiteY8" fmla="*/ 456 h 10001"/>
                  <a:gd name="connsiteX0" fmla="*/ 9441 w 10000"/>
                  <a:gd name="connsiteY0" fmla="*/ 455 h 9999"/>
                  <a:gd name="connsiteX1" fmla="*/ 5011 w 10000"/>
                  <a:gd name="connsiteY1" fmla="*/ 85 h 9999"/>
                  <a:gd name="connsiteX2" fmla="*/ 473 w 10000"/>
                  <a:gd name="connsiteY2" fmla="*/ 393 h 9999"/>
                  <a:gd name="connsiteX3" fmla="*/ 205 w 10000"/>
                  <a:gd name="connsiteY3" fmla="*/ 4423 h 9999"/>
                  <a:gd name="connsiteX4" fmla="*/ 429 w 10000"/>
                  <a:gd name="connsiteY4" fmla="*/ 9487 h 9999"/>
                  <a:gd name="connsiteX5" fmla="*/ 5027 w 10000"/>
                  <a:gd name="connsiteY5" fmla="*/ 9864 h 9999"/>
                  <a:gd name="connsiteX6" fmla="*/ 9522 w 10000"/>
                  <a:gd name="connsiteY6" fmla="*/ 9591 h 9999"/>
                  <a:gd name="connsiteX7" fmla="*/ 9999 w 10000"/>
                  <a:gd name="connsiteY7" fmla="*/ 4978 h 9999"/>
                  <a:gd name="connsiteX8" fmla="*/ 9441 w 10000"/>
                  <a:gd name="connsiteY8" fmla="*/ 455 h 9999"/>
                  <a:gd name="connsiteX0" fmla="*/ 9453 w 10012"/>
                  <a:gd name="connsiteY0" fmla="*/ 455 h 10013"/>
                  <a:gd name="connsiteX1" fmla="*/ 5023 w 10012"/>
                  <a:gd name="connsiteY1" fmla="*/ 85 h 10013"/>
                  <a:gd name="connsiteX2" fmla="*/ 485 w 10012"/>
                  <a:gd name="connsiteY2" fmla="*/ 393 h 10013"/>
                  <a:gd name="connsiteX3" fmla="*/ 217 w 10012"/>
                  <a:gd name="connsiteY3" fmla="*/ 4423 h 10013"/>
                  <a:gd name="connsiteX4" fmla="*/ 422 w 10012"/>
                  <a:gd name="connsiteY4" fmla="*/ 9488 h 10013"/>
                  <a:gd name="connsiteX5" fmla="*/ 5039 w 10012"/>
                  <a:gd name="connsiteY5" fmla="*/ 9865 h 10013"/>
                  <a:gd name="connsiteX6" fmla="*/ 9534 w 10012"/>
                  <a:gd name="connsiteY6" fmla="*/ 9592 h 10013"/>
                  <a:gd name="connsiteX7" fmla="*/ 10011 w 10012"/>
                  <a:gd name="connsiteY7" fmla="*/ 4978 h 10013"/>
                  <a:gd name="connsiteX8" fmla="*/ 9453 w 10012"/>
                  <a:gd name="connsiteY8" fmla="*/ 455 h 10013"/>
                  <a:gd name="connsiteX0" fmla="*/ 9453 w 10012"/>
                  <a:gd name="connsiteY0" fmla="*/ 455 h 9957"/>
                  <a:gd name="connsiteX1" fmla="*/ 5023 w 10012"/>
                  <a:gd name="connsiteY1" fmla="*/ 85 h 9957"/>
                  <a:gd name="connsiteX2" fmla="*/ 485 w 10012"/>
                  <a:gd name="connsiteY2" fmla="*/ 393 h 9957"/>
                  <a:gd name="connsiteX3" fmla="*/ 217 w 10012"/>
                  <a:gd name="connsiteY3" fmla="*/ 4423 h 9957"/>
                  <a:gd name="connsiteX4" fmla="*/ 422 w 10012"/>
                  <a:gd name="connsiteY4" fmla="*/ 9488 h 9957"/>
                  <a:gd name="connsiteX5" fmla="*/ 5020 w 10012"/>
                  <a:gd name="connsiteY5" fmla="*/ 9747 h 9957"/>
                  <a:gd name="connsiteX6" fmla="*/ 9534 w 10012"/>
                  <a:gd name="connsiteY6" fmla="*/ 9592 h 9957"/>
                  <a:gd name="connsiteX7" fmla="*/ 10011 w 10012"/>
                  <a:gd name="connsiteY7" fmla="*/ 4978 h 9957"/>
                  <a:gd name="connsiteX8" fmla="*/ 9453 w 10012"/>
                  <a:gd name="connsiteY8" fmla="*/ 455 h 9957"/>
                  <a:gd name="connsiteX0" fmla="*/ 9442 w 10000"/>
                  <a:gd name="connsiteY0" fmla="*/ 457 h 9959"/>
                  <a:gd name="connsiteX1" fmla="*/ 5017 w 10000"/>
                  <a:gd name="connsiteY1" fmla="*/ 85 h 9959"/>
                  <a:gd name="connsiteX2" fmla="*/ 484 w 10000"/>
                  <a:gd name="connsiteY2" fmla="*/ 395 h 9959"/>
                  <a:gd name="connsiteX3" fmla="*/ 217 w 10000"/>
                  <a:gd name="connsiteY3" fmla="*/ 4442 h 9959"/>
                  <a:gd name="connsiteX4" fmla="*/ 421 w 10000"/>
                  <a:gd name="connsiteY4" fmla="*/ 9529 h 9959"/>
                  <a:gd name="connsiteX5" fmla="*/ 5014 w 10000"/>
                  <a:gd name="connsiteY5" fmla="*/ 9789 h 9959"/>
                  <a:gd name="connsiteX6" fmla="*/ 9523 w 10000"/>
                  <a:gd name="connsiteY6" fmla="*/ 9633 h 9959"/>
                  <a:gd name="connsiteX7" fmla="*/ 9999 w 10000"/>
                  <a:gd name="connsiteY7" fmla="*/ 4999 h 9959"/>
                  <a:gd name="connsiteX8" fmla="*/ 9442 w 10000"/>
                  <a:gd name="connsiteY8" fmla="*/ 457 h 9959"/>
                  <a:gd name="connsiteX0" fmla="*/ 9442 w 9999"/>
                  <a:gd name="connsiteY0" fmla="*/ 459 h 10046"/>
                  <a:gd name="connsiteX1" fmla="*/ 5017 w 9999"/>
                  <a:gd name="connsiteY1" fmla="*/ 85 h 10046"/>
                  <a:gd name="connsiteX2" fmla="*/ 484 w 9999"/>
                  <a:gd name="connsiteY2" fmla="*/ 397 h 10046"/>
                  <a:gd name="connsiteX3" fmla="*/ 217 w 9999"/>
                  <a:gd name="connsiteY3" fmla="*/ 4460 h 10046"/>
                  <a:gd name="connsiteX4" fmla="*/ 421 w 9999"/>
                  <a:gd name="connsiteY4" fmla="*/ 9568 h 10046"/>
                  <a:gd name="connsiteX5" fmla="*/ 5014 w 9999"/>
                  <a:gd name="connsiteY5" fmla="*/ 9829 h 10046"/>
                  <a:gd name="connsiteX6" fmla="*/ 9448 w 9999"/>
                  <a:gd name="connsiteY6" fmla="*/ 9583 h 10046"/>
                  <a:gd name="connsiteX7" fmla="*/ 9999 w 9999"/>
                  <a:gd name="connsiteY7" fmla="*/ 5020 h 10046"/>
                  <a:gd name="connsiteX8" fmla="*/ 9442 w 9999"/>
                  <a:gd name="connsiteY8" fmla="*/ 459 h 10046"/>
                  <a:gd name="connsiteX0" fmla="*/ 9471 w 10028"/>
                  <a:gd name="connsiteY0" fmla="*/ 457 h 9900"/>
                  <a:gd name="connsiteX1" fmla="*/ 5046 w 10028"/>
                  <a:gd name="connsiteY1" fmla="*/ 85 h 9900"/>
                  <a:gd name="connsiteX2" fmla="*/ 512 w 10028"/>
                  <a:gd name="connsiteY2" fmla="*/ 395 h 9900"/>
                  <a:gd name="connsiteX3" fmla="*/ 245 w 10028"/>
                  <a:gd name="connsiteY3" fmla="*/ 4440 h 9900"/>
                  <a:gd name="connsiteX4" fmla="*/ 449 w 10028"/>
                  <a:gd name="connsiteY4" fmla="*/ 9524 h 9900"/>
                  <a:gd name="connsiteX5" fmla="*/ 5043 w 10028"/>
                  <a:gd name="connsiteY5" fmla="*/ 9784 h 9900"/>
                  <a:gd name="connsiteX6" fmla="*/ 9477 w 10028"/>
                  <a:gd name="connsiteY6" fmla="*/ 9539 h 9900"/>
                  <a:gd name="connsiteX7" fmla="*/ 10028 w 10028"/>
                  <a:gd name="connsiteY7" fmla="*/ 4997 h 9900"/>
                  <a:gd name="connsiteX8" fmla="*/ 9471 w 10028"/>
                  <a:gd name="connsiteY8" fmla="*/ 457 h 9900"/>
                  <a:gd name="connsiteX0" fmla="*/ 9374 w 9929"/>
                  <a:gd name="connsiteY0" fmla="*/ 462 h 10063"/>
                  <a:gd name="connsiteX1" fmla="*/ 4961 w 9929"/>
                  <a:gd name="connsiteY1" fmla="*/ 86 h 10063"/>
                  <a:gd name="connsiteX2" fmla="*/ 440 w 9929"/>
                  <a:gd name="connsiteY2" fmla="*/ 399 h 10063"/>
                  <a:gd name="connsiteX3" fmla="*/ 173 w 9929"/>
                  <a:gd name="connsiteY3" fmla="*/ 4485 h 10063"/>
                  <a:gd name="connsiteX4" fmla="*/ 377 w 9929"/>
                  <a:gd name="connsiteY4" fmla="*/ 9620 h 10063"/>
                  <a:gd name="connsiteX5" fmla="*/ 4358 w 9929"/>
                  <a:gd name="connsiteY5" fmla="*/ 9793 h 10063"/>
                  <a:gd name="connsiteX6" fmla="*/ 9380 w 9929"/>
                  <a:gd name="connsiteY6" fmla="*/ 9635 h 10063"/>
                  <a:gd name="connsiteX7" fmla="*/ 9929 w 9929"/>
                  <a:gd name="connsiteY7" fmla="*/ 5047 h 10063"/>
                  <a:gd name="connsiteX8" fmla="*/ 9374 w 9929"/>
                  <a:gd name="connsiteY8" fmla="*/ 462 h 10063"/>
                  <a:gd name="connsiteX0" fmla="*/ 9479 w 10038"/>
                  <a:gd name="connsiteY0" fmla="*/ 459 h 9988"/>
                  <a:gd name="connsiteX1" fmla="*/ 5034 w 10038"/>
                  <a:gd name="connsiteY1" fmla="*/ 85 h 9988"/>
                  <a:gd name="connsiteX2" fmla="*/ 481 w 10038"/>
                  <a:gd name="connsiteY2" fmla="*/ 397 h 9988"/>
                  <a:gd name="connsiteX3" fmla="*/ 212 w 10038"/>
                  <a:gd name="connsiteY3" fmla="*/ 4457 h 9988"/>
                  <a:gd name="connsiteX4" fmla="*/ 418 w 10038"/>
                  <a:gd name="connsiteY4" fmla="*/ 9560 h 9988"/>
                  <a:gd name="connsiteX5" fmla="*/ 4975 w 10038"/>
                  <a:gd name="connsiteY5" fmla="*/ 9702 h 9988"/>
                  <a:gd name="connsiteX6" fmla="*/ 9485 w 10038"/>
                  <a:gd name="connsiteY6" fmla="*/ 9575 h 9988"/>
                  <a:gd name="connsiteX7" fmla="*/ 10038 w 10038"/>
                  <a:gd name="connsiteY7" fmla="*/ 5015 h 9988"/>
                  <a:gd name="connsiteX8" fmla="*/ 9479 w 10038"/>
                  <a:gd name="connsiteY8" fmla="*/ 459 h 9988"/>
                  <a:gd name="connsiteX0" fmla="*/ 9443 w 10000"/>
                  <a:gd name="connsiteY0" fmla="*/ 460 h 9971"/>
                  <a:gd name="connsiteX1" fmla="*/ 5015 w 10000"/>
                  <a:gd name="connsiteY1" fmla="*/ 85 h 9971"/>
                  <a:gd name="connsiteX2" fmla="*/ 479 w 10000"/>
                  <a:gd name="connsiteY2" fmla="*/ 397 h 9971"/>
                  <a:gd name="connsiteX3" fmla="*/ 211 w 10000"/>
                  <a:gd name="connsiteY3" fmla="*/ 4462 h 9971"/>
                  <a:gd name="connsiteX4" fmla="*/ 416 w 10000"/>
                  <a:gd name="connsiteY4" fmla="*/ 9571 h 9971"/>
                  <a:gd name="connsiteX5" fmla="*/ 4956 w 10000"/>
                  <a:gd name="connsiteY5" fmla="*/ 9714 h 9971"/>
                  <a:gd name="connsiteX6" fmla="*/ 9449 w 10000"/>
                  <a:gd name="connsiteY6" fmla="*/ 9587 h 9971"/>
                  <a:gd name="connsiteX7" fmla="*/ 10000 w 10000"/>
                  <a:gd name="connsiteY7" fmla="*/ 5021 h 9971"/>
                  <a:gd name="connsiteX8" fmla="*/ 9443 w 10000"/>
                  <a:gd name="connsiteY8" fmla="*/ 460 h 9971"/>
                  <a:gd name="connsiteX0" fmla="*/ 9477 w 10034"/>
                  <a:gd name="connsiteY0" fmla="*/ 470 h 10000"/>
                  <a:gd name="connsiteX1" fmla="*/ 5049 w 10034"/>
                  <a:gd name="connsiteY1" fmla="*/ 94 h 10000"/>
                  <a:gd name="connsiteX2" fmla="*/ 513 w 10034"/>
                  <a:gd name="connsiteY2" fmla="*/ 407 h 10000"/>
                  <a:gd name="connsiteX3" fmla="*/ 170 w 10034"/>
                  <a:gd name="connsiteY3" fmla="*/ 4604 h 10000"/>
                  <a:gd name="connsiteX4" fmla="*/ 450 w 10034"/>
                  <a:gd name="connsiteY4" fmla="*/ 9608 h 10000"/>
                  <a:gd name="connsiteX5" fmla="*/ 4990 w 10034"/>
                  <a:gd name="connsiteY5" fmla="*/ 9751 h 10000"/>
                  <a:gd name="connsiteX6" fmla="*/ 9483 w 10034"/>
                  <a:gd name="connsiteY6" fmla="*/ 9624 h 10000"/>
                  <a:gd name="connsiteX7" fmla="*/ 10034 w 10034"/>
                  <a:gd name="connsiteY7" fmla="*/ 5045 h 10000"/>
                  <a:gd name="connsiteX8" fmla="*/ 9477 w 10034"/>
                  <a:gd name="connsiteY8" fmla="*/ 470 h 10000"/>
                  <a:gd name="connsiteX0" fmla="*/ 9477 w 10034"/>
                  <a:gd name="connsiteY0" fmla="*/ 408 h 9938"/>
                  <a:gd name="connsiteX1" fmla="*/ 5030 w 10034"/>
                  <a:gd name="connsiteY1" fmla="*/ 182 h 9938"/>
                  <a:gd name="connsiteX2" fmla="*/ 513 w 10034"/>
                  <a:gd name="connsiteY2" fmla="*/ 345 h 9938"/>
                  <a:gd name="connsiteX3" fmla="*/ 170 w 10034"/>
                  <a:gd name="connsiteY3" fmla="*/ 4542 h 9938"/>
                  <a:gd name="connsiteX4" fmla="*/ 450 w 10034"/>
                  <a:gd name="connsiteY4" fmla="*/ 9546 h 9938"/>
                  <a:gd name="connsiteX5" fmla="*/ 4990 w 10034"/>
                  <a:gd name="connsiteY5" fmla="*/ 9689 h 9938"/>
                  <a:gd name="connsiteX6" fmla="*/ 9483 w 10034"/>
                  <a:gd name="connsiteY6" fmla="*/ 9562 h 9938"/>
                  <a:gd name="connsiteX7" fmla="*/ 10034 w 10034"/>
                  <a:gd name="connsiteY7" fmla="*/ 4983 h 9938"/>
                  <a:gd name="connsiteX8" fmla="*/ 9477 w 10034"/>
                  <a:gd name="connsiteY8" fmla="*/ 408 h 9938"/>
                  <a:gd name="connsiteX0" fmla="*/ 9445 w 10000"/>
                  <a:gd name="connsiteY0" fmla="*/ 487 h 10076"/>
                  <a:gd name="connsiteX1" fmla="*/ 5013 w 10000"/>
                  <a:gd name="connsiteY1" fmla="*/ 78 h 10076"/>
                  <a:gd name="connsiteX2" fmla="*/ 511 w 10000"/>
                  <a:gd name="connsiteY2" fmla="*/ 423 h 10076"/>
                  <a:gd name="connsiteX3" fmla="*/ 169 w 10000"/>
                  <a:gd name="connsiteY3" fmla="*/ 4646 h 10076"/>
                  <a:gd name="connsiteX4" fmla="*/ 448 w 10000"/>
                  <a:gd name="connsiteY4" fmla="*/ 9682 h 10076"/>
                  <a:gd name="connsiteX5" fmla="*/ 4973 w 10000"/>
                  <a:gd name="connsiteY5" fmla="*/ 9825 h 10076"/>
                  <a:gd name="connsiteX6" fmla="*/ 9451 w 10000"/>
                  <a:gd name="connsiteY6" fmla="*/ 9698 h 10076"/>
                  <a:gd name="connsiteX7" fmla="*/ 10000 w 10000"/>
                  <a:gd name="connsiteY7" fmla="*/ 5090 h 10076"/>
                  <a:gd name="connsiteX8" fmla="*/ 9445 w 10000"/>
                  <a:gd name="connsiteY8" fmla="*/ 487 h 10076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85">
                    <a:moveTo>
                      <a:pt x="9445" y="487"/>
                    </a:moveTo>
                    <a:cubicBezTo>
                      <a:pt x="8557" y="-301"/>
                      <a:pt x="6682" y="136"/>
                      <a:pt x="5013" y="78"/>
                    </a:cubicBezTo>
                    <a:cubicBezTo>
                      <a:pt x="3360" y="179"/>
                      <a:pt x="1318" y="-338"/>
                      <a:pt x="511" y="423"/>
                    </a:cubicBezTo>
                    <a:cubicBezTo>
                      <a:pt x="-296" y="1184"/>
                      <a:pt x="179" y="3105"/>
                      <a:pt x="169" y="4646"/>
                    </a:cubicBezTo>
                    <a:cubicBezTo>
                      <a:pt x="159" y="6190"/>
                      <a:pt x="-352" y="8818"/>
                      <a:pt x="448" y="9682"/>
                    </a:cubicBezTo>
                    <a:cubicBezTo>
                      <a:pt x="1249" y="10545"/>
                      <a:pt x="3079" y="9704"/>
                      <a:pt x="4973" y="9825"/>
                    </a:cubicBezTo>
                    <a:cubicBezTo>
                      <a:pt x="6470" y="9923"/>
                      <a:pt x="8536" y="10426"/>
                      <a:pt x="9451" y="9698"/>
                    </a:cubicBezTo>
                    <a:cubicBezTo>
                      <a:pt x="9906" y="9167"/>
                      <a:pt x="10007" y="6673"/>
                      <a:pt x="10000" y="5090"/>
                    </a:cubicBezTo>
                    <a:cubicBezTo>
                      <a:pt x="9993" y="3509"/>
                      <a:pt x="10024" y="1001"/>
                      <a:pt x="9445" y="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</a:lstStyle>
              <a:p>
                <a:pPr rtl="0"/>
                <a:endParaRPr lang="de-DE" sz="12110" dirty="0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1097557" y="700499"/>
                <a:ext cx="7498976" cy="5278764"/>
                <a:chOff x="220266" y="267321"/>
                <a:chExt cx="8471454" cy="5963322"/>
              </a:xfrm>
            </p:grpSpPr>
            <p:sp>
              <p:nvSpPr>
                <p:cNvPr id="13" name="Freihandform 5"/>
                <p:cNvSpPr>
                  <a:spLocks/>
                </p:cNvSpPr>
                <p:nvPr/>
              </p:nvSpPr>
              <p:spPr bwMode="auto">
                <a:xfrm rot="17654373" flipH="1" flipV="1">
                  <a:off x="1730411" y="678404"/>
                  <a:ext cx="552565" cy="485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14" name="Freihandform 5"/>
                <p:cNvSpPr>
                  <a:spLocks/>
                </p:cNvSpPr>
                <p:nvPr/>
              </p:nvSpPr>
              <p:spPr bwMode="auto">
                <a:xfrm rot="16907243">
                  <a:off x="4216632" y="5557959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5" name="Freihandform 5"/>
                <p:cNvSpPr>
                  <a:spLocks/>
                </p:cNvSpPr>
                <p:nvPr/>
              </p:nvSpPr>
              <p:spPr bwMode="auto">
                <a:xfrm rot="13080071" flipV="1">
                  <a:off x="5621285" y="5498834"/>
                  <a:ext cx="1174339" cy="7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6" name="Freihandform 5"/>
                <p:cNvSpPr>
                  <a:spLocks/>
                </p:cNvSpPr>
                <p:nvPr/>
              </p:nvSpPr>
              <p:spPr bwMode="auto">
                <a:xfrm rot="802933">
                  <a:off x="452500" y="3018241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7" name="Freihandform 5"/>
                <p:cNvSpPr>
                  <a:spLocks/>
                </p:cNvSpPr>
                <p:nvPr/>
              </p:nvSpPr>
              <p:spPr bwMode="auto">
                <a:xfrm rot="7653227">
                  <a:off x="1269784" y="613926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8" name="Freihandform 5"/>
                <p:cNvSpPr>
                  <a:spLocks/>
                </p:cNvSpPr>
                <p:nvPr/>
              </p:nvSpPr>
              <p:spPr bwMode="auto">
                <a:xfrm rot="8519929">
                  <a:off x="5066513" y="489735"/>
                  <a:ext cx="1042336" cy="62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9" name="Freihandform 5"/>
                <p:cNvSpPr>
                  <a:spLocks/>
                </p:cNvSpPr>
                <p:nvPr/>
              </p:nvSpPr>
              <p:spPr bwMode="auto">
                <a:xfrm rot="8136384">
                  <a:off x="6770669" y="759154"/>
                  <a:ext cx="715114" cy="423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0" name="Freihandform 5"/>
                <p:cNvSpPr>
                  <a:spLocks/>
                </p:cNvSpPr>
                <p:nvPr/>
              </p:nvSpPr>
              <p:spPr bwMode="auto">
                <a:xfrm rot="19575269">
                  <a:off x="6528700" y="5355523"/>
                  <a:ext cx="884347" cy="6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1" name="Freihandform 5"/>
                <p:cNvSpPr>
                  <a:spLocks/>
                </p:cNvSpPr>
                <p:nvPr/>
              </p:nvSpPr>
              <p:spPr bwMode="auto">
                <a:xfrm rot="12242146">
                  <a:off x="7749041" y="2862888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2" name="Freihandform 5"/>
                <p:cNvSpPr>
                  <a:spLocks/>
                </p:cNvSpPr>
                <p:nvPr/>
              </p:nvSpPr>
              <p:spPr bwMode="auto">
                <a:xfrm rot="8134128" flipH="1" flipV="1">
                  <a:off x="1910905" y="5360499"/>
                  <a:ext cx="997753" cy="7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3" name="Freihandform 5"/>
                <p:cNvSpPr>
                  <a:spLocks/>
                </p:cNvSpPr>
                <p:nvPr/>
              </p:nvSpPr>
              <p:spPr bwMode="auto">
                <a:xfrm rot="520332">
                  <a:off x="403478" y="3946184"/>
                  <a:ext cx="884348" cy="62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4" name="Freihandform 5"/>
                <p:cNvSpPr>
                  <a:spLocks/>
                </p:cNvSpPr>
                <p:nvPr/>
              </p:nvSpPr>
              <p:spPr bwMode="auto">
                <a:xfrm rot="9318673" flipH="1" flipV="1">
                  <a:off x="3828499" y="5314049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5" name="Freihandform 5"/>
                <p:cNvSpPr>
                  <a:spLocks/>
                </p:cNvSpPr>
                <p:nvPr/>
              </p:nvSpPr>
              <p:spPr bwMode="auto">
                <a:xfrm rot="10163464" flipH="1" flipV="1">
                  <a:off x="5030370" y="5370507"/>
                  <a:ext cx="904032" cy="79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6" name="Freihandform 5"/>
                <p:cNvSpPr>
                  <a:spLocks/>
                </p:cNvSpPr>
                <p:nvPr/>
              </p:nvSpPr>
              <p:spPr bwMode="auto">
                <a:xfrm rot="11893978" flipV="1">
                  <a:off x="2518724" y="5335164"/>
                  <a:ext cx="1221912" cy="86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7" name="Freihandform 5"/>
                <p:cNvSpPr>
                  <a:spLocks/>
                </p:cNvSpPr>
                <p:nvPr/>
              </p:nvSpPr>
              <p:spPr bwMode="auto">
                <a:xfrm rot="13517811" flipH="1" flipV="1">
                  <a:off x="274478" y="2395212"/>
                  <a:ext cx="1089753" cy="77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8" name="Freihandform 5"/>
                <p:cNvSpPr>
                  <a:spLocks/>
                </p:cNvSpPr>
                <p:nvPr/>
              </p:nvSpPr>
              <p:spPr bwMode="auto">
                <a:xfrm rot="18295897" flipH="1" flipV="1">
                  <a:off x="2023764" y="595233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9" name="Freihandform 5"/>
                <p:cNvSpPr>
                  <a:spLocks/>
                </p:cNvSpPr>
                <p:nvPr/>
              </p:nvSpPr>
              <p:spPr bwMode="auto">
                <a:xfrm rot="14161704" flipH="1" flipV="1">
                  <a:off x="514834" y="1048516"/>
                  <a:ext cx="904032" cy="798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0" name="Freihandform 5"/>
                <p:cNvSpPr>
                  <a:spLocks/>
                </p:cNvSpPr>
                <p:nvPr/>
              </p:nvSpPr>
              <p:spPr bwMode="auto">
                <a:xfrm rot="5674495">
                  <a:off x="2944478" y="393486"/>
                  <a:ext cx="987176" cy="73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1" name="Freihandform 5"/>
                <p:cNvSpPr>
                  <a:spLocks/>
                </p:cNvSpPr>
                <p:nvPr/>
              </p:nvSpPr>
              <p:spPr bwMode="auto">
                <a:xfrm rot="15232529" flipH="1">
                  <a:off x="4001659" y="574621"/>
                  <a:ext cx="790357" cy="561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2" name="Freihandform 5"/>
                <p:cNvSpPr>
                  <a:spLocks/>
                </p:cNvSpPr>
                <p:nvPr/>
              </p:nvSpPr>
              <p:spPr bwMode="auto">
                <a:xfrm rot="19151294" flipH="1" flipV="1">
                  <a:off x="7094644" y="663837"/>
                  <a:ext cx="941754" cy="7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3" name="Freihandform 5"/>
                <p:cNvSpPr>
                  <a:spLocks/>
                </p:cNvSpPr>
                <p:nvPr/>
              </p:nvSpPr>
              <p:spPr bwMode="auto">
                <a:xfrm rot="9232592">
                  <a:off x="5488591" y="603133"/>
                  <a:ext cx="843396" cy="60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4" name="Freihandform 5"/>
                <p:cNvSpPr>
                  <a:spLocks/>
                </p:cNvSpPr>
                <p:nvPr/>
              </p:nvSpPr>
              <p:spPr bwMode="auto">
                <a:xfrm rot="15229593">
                  <a:off x="7374785" y="4914437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5" name="Freihandform 5"/>
                <p:cNvSpPr>
                  <a:spLocks/>
                </p:cNvSpPr>
                <p:nvPr/>
              </p:nvSpPr>
              <p:spPr bwMode="auto">
                <a:xfrm rot="2738730" flipH="1" flipV="1">
                  <a:off x="7634503" y="3336401"/>
                  <a:ext cx="1053784" cy="7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6" name="Freihandform 5"/>
                <p:cNvSpPr>
                  <a:spLocks/>
                </p:cNvSpPr>
                <p:nvPr/>
              </p:nvSpPr>
              <p:spPr bwMode="auto">
                <a:xfrm flipH="1" flipV="1">
                  <a:off x="7664260" y="1672256"/>
                  <a:ext cx="1027460" cy="73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7" name="Freihandform 5"/>
                <p:cNvSpPr>
                  <a:spLocks/>
                </p:cNvSpPr>
                <p:nvPr/>
              </p:nvSpPr>
              <p:spPr bwMode="auto">
                <a:xfrm rot="18641654">
                  <a:off x="1231687" y="5382426"/>
                  <a:ext cx="951926" cy="676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8" name="Freihandform 5"/>
                <p:cNvSpPr>
                  <a:spLocks/>
                </p:cNvSpPr>
                <p:nvPr/>
              </p:nvSpPr>
              <p:spPr bwMode="auto">
                <a:xfrm rot="288769">
                  <a:off x="325495" y="4900178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9" name="Freihandform 5"/>
                <p:cNvSpPr>
                  <a:spLocks/>
                </p:cNvSpPr>
                <p:nvPr/>
              </p:nvSpPr>
              <p:spPr bwMode="auto">
                <a:xfrm rot="13614573" flipV="1">
                  <a:off x="3401554" y="5306543"/>
                  <a:ext cx="862596" cy="74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0" name="Freihandform 5"/>
                <p:cNvSpPr>
                  <a:spLocks/>
                </p:cNvSpPr>
                <p:nvPr/>
              </p:nvSpPr>
              <p:spPr bwMode="auto">
                <a:xfrm rot="13959425" flipV="1">
                  <a:off x="6170122" y="5416928"/>
                  <a:ext cx="812391" cy="577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1" name="Freihandform 5"/>
                <p:cNvSpPr>
                  <a:spLocks/>
                </p:cNvSpPr>
                <p:nvPr/>
              </p:nvSpPr>
              <p:spPr bwMode="auto">
                <a:xfrm rot="21446840" flipV="1">
                  <a:off x="220266" y="3400249"/>
                  <a:ext cx="990172" cy="70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2" name="Freihandform 5"/>
                <p:cNvSpPr>
                  <a:spLocks/>
                </p:cNvSpPr>
                <p:nvPr/>
              </p:nvSpPr>
              <p:spPr bwMode="auto">
                <a:xfrm rot="10375952" flipH="1" flipV="1">
                  <a:off x="302058" y="1672949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3" name="Freihandform 5"/>
                <p:cNvSpPr>
                  <a:spLocks/>
                </p:cNvSpPr>
                <p:nvPr/>
              </p:nvSpPr>
              <p:spPr bwMode="auto">
                <a:xfrm rot="19978554" flipH="1" flipV="1">
                  <a:off x="2488376" y="546068"/>
                  <a:ext cx="968496" cy="68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4" name="Freihandform 5"/>
                <p:cNvSpPr>
                  <a:spLocks/>
                </p:cNvSpPr>
                <p:nvPr/>
              </p:nvSpPr>
              <p:spPr bwMode="auto">
                <a:xfrm flipH="1" flipV="1">
                  <a:off x="7521878" y="993299"/>
                  <a:ext cx="851973" cy="61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5" name="Freihandform 5"/>
                <p:cNvSpPr>
                  <a:spLocks/>
                </p:cNvSpPr>
                <p:nvPr/>
              </p:nvSpPr>
              <p:spPr bwMode="auto">
                <a:xfrm rot="16578489" flipH="1" flipV="1">
                  <a:off x="5861446" y="468363"/>
                  <a:ext cx="812302" cy="6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6" name="Freihandform 5"/>
                <p:cNvSpPr>
                  <a:spLocks/>
                </p:cNvSpPr>
                <p:nvPr/>
              </p:nvSpPr>
              <p:spPr bwMode="auto">
                <a:xfrm rot="2029097" flipH="1" flipV="1">
                  <a:off x="7720748" y="4700129"/>
                  <a:ext cx="710145" cy="50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7" name="Freihandform 5"/>
                <p:cNvSpPr>
                  <a:spLocks/>
                </p:cNvSpPr>
                <p:nvPr/>
              </p:nvSpPr>
              <p:spPr bwMode="auto">
                <a:xfrm rot="8904122" flipV="1">
                  <a:off x="7684177" y="2232075"/>
                  <a:ext cx="883639" cy="7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8" name="Freihandform 5"/>
                <p:cNvSpPr>
                  <a:spLocks/>
                </p:cNvSpPr>
                <p:nvPr/>
              </p:nvSpPr>
              <p:spPr bwMode="auto">
                <a:xfrm rot="215165" flipH="1" flipV="1">
                  <a:off x="7615679" y="4129513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9" name="Freihandform 5"/>
                <p:cNvSpPr>
                  <a:spLocks/>
                </p:cNvSpPr>
                <p:nvPr/>
              </p:nvSpPr>
              <p:spPr bwMode="auto">
                <a:xfrm rot="7322407" flipH="1" flipV="1">
                  <a:off x="871530" y="5329756"/>
                  <a:ext cx="856126" cy="60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0" name="Freihandform 5"/>
                <p:cNvSpPr>
                  <a:spLocks/>
                </p:cNvSpPr>
                <p:nvPr/>
              </p:nvSpPr>
              <p:spPr bwMode="auto">
                <a:xfrm rot="18894776" flipH="1" flipV="1">
                  <a:off x="4599487" y="503572"/>
                  <a:ext cx="981154" cy="697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1" name="Freihandform 5"/>
                <p:cNvSpPr>
                  <a:spLocks/>
                </p:cNvSpPr>
                <p:nvPr/>
              </p:nvSpPr>
              <p:spPr bwMode="auto">
                <a:xfrm rot="12028755" flipV="1">
                  <a:off x="4654719" y="5281351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2" name="Freihandform 5"/>
                <p:cNvSpPr>
                  <a:spLocks/>
                </p:cNvSpPr>
                <p:nvPr/>
              </p:nvSpPr>
              <p:spPr bwMode="auto">
                <a:xfrm rot="631892" flipH="1">
                  <a:off x="7460485" y="5215473"/>
                  <a:ext cx="473742" cy="33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3" name="Freihandform 5"/>
                <p:cNvSpPr>
                  <a:spLocks/>
                </p:cNvSpPr>
                <p:nvPr/>
              </p:nvSpPr>
              <p:spPr bwMode="auto">
                <a:xfrm rot="12749872" flipH="1" flipV="1">
                  <a:off x="496730" y="2126067"/>
                  <a:ext cx="820273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4" name="Freihandform 5"/>
                <p:cNvSpPr>
                  <a:spLocks/>
                </p:cNvSpPr>
                <p:nvPr/>
              </p:nvSpPr>
              <p:spPr bwMode="auto">
                <a:xfrm rot="652517" flipV="1">
                  <a:off x="542325" y="563408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5" name="Freihandform 5"/>
                <p:cNvSpPr>
                  <a:spLocks/>
                </p:cNvSpPr>
                <p:nvPr/>
              </p:nvSpPr>
              <p:spPr bwMode="auto">
                <a:xfrm rot="8411794">
                  <a:off x="3574967" y="449596"/>
                  <a:ext cx="884403" cy="74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6" name="Freihandform 5"/>
                <p:cNvSpPr>
                  <a:spLocks/>
                </p:cNvSpPr>
                <p:nvPr/>
              </p:nvSpPr>
              <p:spPr bwMode="auto">
                <a:xfrm rot="3532265" flipV="1">
                  <a:off x="6258480" y="474630"/>
                  <a:ext cx="876340" cy="74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7" name="Freihandform 5"/>
                <p:cNvSpPr>
                  <a:spLocks/>
                </p:cNvSpPr>
                <p:nvPr/>
              </p:nvSpPr>
              <p:spPr bwMode="auto">
                <a:xfrm rot="832578" flipH="1" flipV="1">
                  <a:off x="7676145" y="1409292"/>
                  <a:ext cx="680526" cy="4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8" name="Freihandform 5"/>
                <p:cNvSpPr>
                  <a:spLocks/>
                </p:cNvSpPr>
                <p:nvPr/>
              </p:nvSpPr>
              <p:spPr bwMode="auto">
                <a:xfrm rot="5605333" flipH="1" flipV="1">
                  <a:off x="6986635" y="5388119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9" name="Freihandform 5"/>
                <p:cNvSpPr>
                  <a:spLocks/>
                </p:cNvSpPr>
                <p:nvPr/>
              </p:nvSpPr>
              <p:spPr bwMode="auto">
                <a:xfrm rot="2400631" flipH="1" flipV="1">
                  <a:off x="7677424" y="3960565"/>
                  <a:ext cx="820274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0" name="Freihandform 5"/>
                <p:cNvSpPr>
                  <a:spLocks/>
                </p:cNvSpPr>
                <p:nvPr/>
              </p:nvSpPr>
              <p:spPr bwMode="auto">
                <a:xfrm rot="12575299" flipH="1" flipV="1">
                  <a:off x="273820" y="4333697"/>
                  <a:ext cx="1025132" cy="72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1" name="Freihandform 5"/>
                <p:cNvSpPr>
                  <a:spLocks/>
                </p:cNvSpPr>
                <p:nvPr/>
              </p:nvSpPr>
              <p:spPr bwMode="auto">
                <a:xfrm rot="6368658" flipH="1" flipV="1">
                  <a:off x="2965875" y="5360017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2" name="Freihandform 5"/>
                <p:cNvSpPr>
                  <a:spLocks/>
                </p:cNvSpPr>
                <p:nvPr/>
              </p:nvSpPr>
              <p:spPr bwMode="auto">
                <a:xfrm rot="16098538" flipH="1" flipV="1">
                  <a:off x="4461152" y="510598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63" name="Freihandform 5"/>
                <p:cNvSpPr>
                  <a:spLocks/>
                </p:cNvSpPr>
                <p:nvPr/>
              </p:nvSpPr>
              <p:spPr bwMode="auto">
                <a:xfrm rot="6367471" flipH="1" flipV="1">
                  <a:off x="1770822" y="5440879"/>
                  <a:ext cx="691435" cy="49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</p:grpSp>
        </p:grpSp>
        <p:sp>
          <p:nvSpPr>
            <p:cNvPr id="10" name="Freihandform 9"/>
            <p:cNvSpPr>
              <a:spLocks/>
            </p:cNvSpPr>
            <p:nvPr/>
          </p:nvSpPr>
          <p:spPr bwMode="auto">
            <a:xfrm>
              <a:off x="2118370" y="1658032"/>
              <a:ext cx="5511403" cy="3429588"/>
            </a:xfrm>
            <a:custGeom>
              <a:avLst/>
              <a:gdLst>
                <a:gd name="T0" fmla="*/ 2466 w 2671"/>
                <a:gd name="T1" fmla="*/ 92 h 1682"/>
                <a:gd name="T2" fmla="*/ 200 w 2671"/>
                <a:gd name="T3" fmla="*/ 99 h 1682"/>
                <a:gd name="T4" fmla="*/ 169 w 2671"/>
                <a:gd name="T5" fmla="*/ 1583 h 1682"/>
                <a:gd name="T6" fmla="*/ 2481 w 2671"/>
                <a:gd name="T7" fmla="*/ 1562 h 1682"/>
                <a:gd name="T8" fmla="*/ 2466 w 2671"/>
                <a:gd name="T9" fmla="*/ 92 h 1682"/>
                <a:gd name="connsiteX0" fmla="*/ 9074 w 9535"/>
                <a:gd name="connsiteY0" fmla="*/ 447 h 9722"/>
                <a:gd name="connsiteX1" fmla="*/ 544 w 9535"/>
                <a:gd name="connsiteY1" fmla="*/ 264 h 9722"/>
                <a:gd name="connsiteX2" fmla="*/ 475 w 9535"/>
                <a:gd name="connsiteY2" fmla="*/ 9311 h 9722"/>
                <a:gd name="connsiteX3" fmla="*/ 9131 w 9535"/>
                <a:gd name="connsiteY3" fmla="*/ 9187 h 9722"/>
                <a:gd name="connsiteX4" fmla="*/ 9074 w 9535"/>
                <a:gd name="connsiteY4" fmla="*/ 447 h 9722"/>
                <a:gd name="connsiteX0" fmla="*/ 9519 w 10001"/>
                <a:gd name="connsiteY0" fmla="*/ 986 h 10526"/>
                <a:gd name="connsiteX1" fmla="*/ 5107 w 10001"/>
                <a:gd name="connsiteY1" fmla="*/ 519 h 10526"/>
                <a:gd name="connsiteX2" fmla="*/ 573 w 10001"/>
                <a:gd name="connsiteY2" fmla="*/ 798 h 10526"/>
                <a:gd name="connsiteX3" fmla="*/ 500 w 10001"/>
                <a:gd name="connsiteY3" fmla="*/ 10103 h 10526"/>
                <a:gd name="connsiteX4" fmla="*/ 9578 w 10001"/>
                <a:gd name="connsiteY4" fmla="*/ 9976 h 10526"/>
                <a:gd name="connsiteX5" fmla="*/ 9519 w 10001"/>
                <a:gd name="connsiteY5" fmla="*/ 986 h 10526"/>
                <a:gd name="connsiteX0" fmla="*/ 9561 w 10043"/>
                <a:gd name="connsiteY0" fmla="*/ 870 h 10410"/>
                <a:gd name="connsiteX1" fmla="*/ 5149 w 10043"/>
                <a:gd name="connsiteY1" fmla="*/ 403 h 10410"/>
                <a:gd name="connsiteX2" fmla="*/ 533 w 10043"/>
                <a:gd name="connsiteY2" fmla="*/ 862 h 10410"/>
                <a:gd name="connsiteX3" fmla="*/ 542 w 10043"/>
                <a:gd name="connsiteY3" fmla="*/ 9987 h 10410"/>
                <a:gd name="connsiteX4" fmla="*/ 9620 w 10043"/>
                <a:gd name="connsiteY4" fmla="*/ 9860 h 10410"/>
                <a:gd name="connsiteX5" fmla="*/ 9561 w 10043"/>
                <a:gd name="connsiteY5" fmla="*/ 870 h 10410"/>
                <a:gd name="connsiteX0" fmla="*/ 9572 w 10054"/>
                <a:gd name="connsiteY0" fmla="*/ 835 h 10375"/>
                <a:gd name="connsiteX1" fmla="*/ 5160 w 10054"/>
                <a:gd name="connsiteY1" fmla="*/ 368 h 10375"/>
                <a:gd name="connsiteX2" fmla="*/ 544 w 10054"/>
                <a:gd name="connsiteY2" fmla="*/ 827 h 10375"/>
                <a:gd name="connsiteX3" fmla="*/ 553 w 10054"/>
                <a:gd name="connsiteY3" fmla="*/ 9952 h 10375"/>
                <a:gd name="connsiteX4" fmla="*/ 9631 w 10054"/>
                <a:gd name="connsiteY4" fmla="*/ 9825 h 10375"/>
                <a:gd name="connsiteX5" fmla="*/ 9572 w 10054"/>
                <a:gd name="connsiteY5" fmla="*/ 835 h 10375"/>
                <a:gd name="connsiteX0" fmla="*/ 9532 w 10014"/>
                <a:gd name="connsiteY0" fmla="*/ 835 h 10375"/>
                <a:gd name="connsiteX1" fmla="*/ 5120 w 10014"/>
                <a:gd name="connsiteY1" fmla="*/ 368 h 10375"/>
                <a:gd name="connsiteX2" fmla="*/ 504 w 10014"/>
                <a:gd name="connsiteY2" fmla="*/ 827 h 10375"/>
                <a:gd name="connsiteX3" fmla="*/ 513 w 10014"/>
                <a:gd name="connsiteY3" fmla="*/ 9952 h 10375"/>
                <a:gd name="connsiteX4" fmla="*/ 9591 w 10014"/>
                <a:gd name="connsiteY4" fmla="*/ 9825 h 10375"/>
                <a:gd name="connsiteX5" fmla="*/ 9532 w 10014"/>
                <a:gd name="connsiteY5" fmla="*/ 835 h 10375"/>
                <a:gd name="connsiteX0" fmla="*/ 9532 w 10014"/>
                <a:gd name="connsiteY0" fmla="*/ 653 h 10193"/>
                <a:gd name="connsiteX1" fmla="*/ 5120 w 10014"/>
                <a:gd name="connsiteY1" fmla="*/ 186 h 10193"/>
                <a:gd name="connsiteX2" fmla="*/ 504 w 10014"/>
                <a:gd name="connsiteY2" fmla="*/ 645 h 10193"/>
                <a:gd name="connsiteX3" fmla="*/ 513 w 10014"/>
                <a:gd name="connsiteY3" fmla="*/ 9770 h 10193"/>
                <a:gd name="connsiteX4" fmla="*/ 9591 w 10014"/>
                <a:gd name="connsiteY4" fmla="*/ 9643 h 10193"/>
                <a:gd name="connsiteX5" fmla="*/ 9532 w 10014"/>
                <a:gd name="connsiteY5" fmla="*/ 653 h 10193"/>
                <a:gd name="connsiteX0" fmla="*/ 9532 w 10014"/>
                <a:gd name="connsiteY0" fmla="*/ 579 h 10119"/>
                <a:gd name="connsiteX1" fmla="*/ 5120 w 10014"/>
                <a:gd name="connsiteY1" fmla="*/ 112 h 10119"/>
                <a:gd name="connsiteX2" fmla="*/ 504 w 10014"/>
                <a:gd name="connsiteY2" fmla="*/ 571 h 10119"/>
                <a:gd name="connsiteX3" fmla="*/ 513 w 10014"/>
                <a:gd name="connsiteY3" fmla="*/ 9696 h 10119"/>
                <a:gd name="connsiteX4" fmla="*/ 9591 w 10014"/>
                <a:gd name="connsiteY4" fmla="*/ 9569 h 10119"/>
                <a:gd name="connsiteX5" fmla="*/ 9532 w 10014"/>
                <a:gd name="connsiteY5" fmla="*/ 579 h 10119"/>
                <a:gd name="connsiteX0" fmla="*/ 9560 w 10042"/>
                <a:gd name="connsiteY0" fmla="*/ 783 h 10323"/>
                <a:gd name="connsiteX1" fmla="*/ 5132 w 10042"/>
                <a:gd name="connsiteY1" fmla="*/ 521 h 10323"/>
                <a:gd name="connsiteX2" fmla="*/ 532 w 10042"/>
                <a:gd name="connsiteY2" fmla="*/ 775 h 10323"/>
                <a:gd name="connsiteX3" fmla="*/ 541 w 10042"/>
                <a:gd name="connsiteY3" fmla="*/ 9900 h 10323"/>
                <a:gd name="connsiteX4" fmla="*/ 9619 w 10042"/>
                <a:gd name="connsiteY4" fmla="*/ 9773 h 10323"/>
                <a:gd name="connsiteX5" fmla="*/ 9560 w 10042"/>
                <a:gd name="connsiteY5" fmla="*/ 783 h 10323"/>
                <a:gd name="connsiteX0" fmla="*/ 9562 w 10044"/>
                <a:gd name="connsiteY0" fmla="*/ 560 h 10100"/>
                <a:gd name="connsiteX1" fmla="*/ 5134 w 10044"/>
                <a:gd name="connsiteY1" fmla="*/ 298 h 10100"/>
                <a:gd name="connsiteX2" fmla="*/ 534 w 10044"/>
                <a:gd name="connsiteY2" fmla="*/ 552 h 10100"/>
                <a:gd name="connsiteX3" fmla="*/ 543 w 10044"/>
                <a:gd name="connsiteY3" fmla="*/ 9677 h 10100"/>
                <a:gd name="connsiteX4" fmla="*/ 9621 w 10044"/>
                <a:gd name="connsiteY4" fmla="*/ 9550 h 10100"/>
                <a:gd name="connsiteX5" fmla="*/ 9562 w 10044"/>
                <a:gd name="connsiteY5" fmla="*/ 560 h 10100"/>
                <a:gd name="connsiteX0" fmla="*/ 9598 w 10080"/>
                <a:gd name="connsiteY0" fmla="*/ 482 h 10022"/>
                <a:gd name="connsiteX1" fmla="*/ 5170 w 10080"/>
                <a:gd name="connsiteY1" fmla="*/ 220 h 10022"/>
                <a:gd name="connsiteX2" fmla="*/ 504 w 10080"/>
                <a:gd name="connsiteY2" fmla="*/ 602 h 10022"/>
                <a:gd name="connsiteX3" fmla="*/ 579 w 10080"/>
                <a:gd name="connsiteY3" fmla="*/ 9599 h 10022"/>
                <a:gd name="connsiteX4" fmla="*/ 9657 w 10080"/>
                <a:gd name="connsiteY4" fmla="*/ 9472 h 10022"/>
                <a:gd name="connsiteX5" fmla="*/ 9598 w 10080"/>
                <a:gd name="connsiteY5" fmla="*/ 482 h 10022"/>
                <a:gd name="connsiteX0" fmla="*/ 9553 w 10035"/>
                <a:gd name="connsiteY0" fmla="*/ 453 h 9993"/>
                <a:gd name="connsiteX1" fmla="*/ 5125 w 10035"/>
                <a:gd name="connsiteY1" fmla="*/ 191 h 9993"/>
                <a:gd name="connsiteX2" fmla="*/ 459 w 10035"/>
                <a:gd name="connsiteY2" fmla="*/ 573 h 9993"/>
                <a:gd name="connsiteX3" fmla="*/ 534 w 10035"/>
                <a:gd name="connsiteY3" fmla="*/ 9570 h 9993"/>
                <a:gd name="connsiteX4" fmla="*/ 9612 w 10035"/>
                <a:gd name="connsiteY4" fmla="*/ 9443 h 9993"/>
                <a:gd name="connsiteX5" fmla="*/ 9553 w 10035"/>
                <a:gd name="connsiteY5" fmla="*/ 453 h 9993"/>
                <a:gd name="connsiteX0" fmla="*/ 9520 w 10000"/>
                <a:gd name="connsiteY0" fmla="*/ 453 h 10000"/>
                <a:gd name="connsiteX1" fmla="*/ 5107 w 10000"/>
                <a:gd name="connsiteY1" fmla="*/ 191 h 10000"/>
                <a:gd name="connsiteX2" fmla="*/ 457 w 10000"/>
                <a:gd name="connsiteY2" fmla="*/ 573 h 10000"/>
                <a:gd name="connsiteX3" fmla="*/ 532 w 10000"/>
                <a:gd name="connsiteY3" fmla="*/ 9577 h 10000"/>
                <a:gd name="connsiteX4" fmla="*/ 9578 w 10000"/>
                <a:gd name="connsiteY4" fmla="*/ 9450 h 10000"/>
                <a:gd name="connsiteX5" fmla="*/ 9520 w 10000"/>
                <a:gd name="connsiteY5" fmla="*/ 453 h 10000"/>
                <a:gd name="connsiteX0" fmla="*/ 9520 w 10000"/>
                <a:gd name="connsiteY0" fmla="*/ 445 h 9992"/>
                <a:gd name="connsiteX1" fmla="*/ 5107 w 10000"/>
                <a:gd name="connsiteY1" fmla="*/ 183 h 9992"/>
                <a:gd name="connsiteX2" fmla="*/ 457 w 10000"/>
                <a:gd name="connsiteY2" fmla="*/ 565 h 9992"/>
                <a:gd name="connsiteX3" fmla="*/ 532 w 10000"/>
                <a:gd name="connsiteY3" fmla="*/ 9569 h 9992"/>
                <a:gd name="connsiteX4" fmla="*/ 9578 w 10000"/>
                <a:gd name="connsiteY4" fmla="*/ 9442 h 9992"/>
                <a:gd name="connsiteX5" fmla="*/ 9520 w 10000"/>
                <a:gd name="connsiteY5" fmla="*/ 445 h 9992"/>
                <a:gd name="connsiteX0" fmla="*/ 9561 w 10041"/>
                <a:gd name="connsiteY0" fmla="*/ 695 h 10250"/>
                <a:gd name="connsiteX1" fmla="*/ 5115 w 10041"/>
                <a:gd name="connsiteY1" fmla="*/ 356 h 10250"/>
                <a:gd name="connsiteX2" fmla="*/ 498 w 10041"/>
                <a:gd name="connsiteY2" fmla="*/ 815 h 10250"/>
                <a:gd name="connsiteX3" fmla="*/ 573 w 10041"/>
                <a:gd name="connsiteY3" fmla="*/ 9827 h 10250"/>
                <a:gd name="connsiteX4" fmla="*/ 9619 w 10041"/>
                <a:gd name="connsiteY4" fmla="*/ 9700 h 10250"/>
                <a:gd name="connsiteX5" fmla="*/ 9561 w 10041"/>
                <a:gd name="connsiteY5" fmla="*/ 695 h 10250"/>
                <a:gd name="connsiteX0" fmla="*/ 9561 w 9999"/>
                <a:gd name="connsiteY0" fmla="*/ 695 h 10250"/>
                <a:gd name="connsiteX1" fmla="*/ 5115 w 9999"/>
                <a:gd name="connsiteY1" fmla="*/ 356 h 10250"/>
                <a:gd name="connsiteX2" fmla="*/ 498 w 9999"/>
                <a:gd name="connsiteY2" fmla="*/ 815 h 10250"/>
                <a:gd name="connsiteX3" fmla="*/ 573 w 9999"/>
                <a:gd name="connsiteY3" fmla="*/ 9827 h 10250"/>
                <a:gd name="connsiteX4" fmla="*/ 9619 w 9999"/>
                <a:gd name="connsiteY4" fmla="*/ 9700 h 10250"/>
                <a:gd name="connsiteX5" fmla="*/ 9561 w 9999"/>
                <a:gd name="connsiteY5" fmla="*/ 695 h 10250"/>
                <a:gd name="connsiteX0" fmla="*/ 9562 w 10000"/>
                <a:gd name="connsiteY0" fmla="*/ 678 h 10000"/>
                <a:gd name="connsiteX1" fmla="*/ 5116 w 10000"/>
                <a:gd name="connsiteY1" fmla="*/ 347 h 10000"/>
                <a:gd name="connsiteX2" fmla="*/ 498 w 10000"/>
                <a:gd name="connsiteY2" fmla="*/ 795 h 10000"/>
                <a:gd name="connsiteX3" fmla="*/ 573 w 10000"/>
                <a:gd name="connsiteY3" fmla="*/ 9587 h 10000"/>
                <a:gd name="connsiteX4" fmla="*/ 9620 w 10000"/>
                <a:gd name="connsiteY4" fmla="*/ 9463 h 10000"/>
                <a:gd name="connsiteX5" fmla="*/ 9562 w 10000"/>
                <a:gd name="connsiteY5" fmla="*/ 678 h 10000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604 w 10042"/>
                <a:gd name="connsiteY0" fmla="*/ 678 h 10231"/>
                <a:gd name="connsiteX1" fmla="*/ 5158 w 10042"/>
                <a:gd name="connsiteY1" fmla="*/ 347 h 10231"/>
                <a:gd name="connsiteX2" fmla="*/ 540 w 10042"/>
                <a:gd name="connsiteY2" fmla="*/ 795 h 10231"/>
                <a:gd name="connsiteX3" fmla="*/ 615 w 10042"/>
                <a:gd name="connsiteY3" fmla="*/ 9587 h 10231"/>
                <a:gd name="connsiteX4" fmla="*/ 5174 w 10042"/>
                <a:gd name="connsiteY4" fmla="*/ 10029 h 10231"/>
                <a:gd name="connsiteX5" fmla="*/ 9662 w 10042"/>
                <a:gd name="connsiteY5" fmla="*/ 9463 h 10231"/>
                <a:gd name="connsiteX6" fmla="*/ 9604 w 10042"/>
                <a:gd name="connsiteY6" fmla="*/ 678 h 10231"/>
                <a:gd name="connsiteX0" fmla="*/ 9631 w 10069"/>
                <a:gd name="connsiteY0" fmla="*/ 685 h 10297"/>
                <a:gd name="connsiteX1" fmla="*/ 5185 w 10069"/>
                <a:gd name="connsiteY1" fmla="*/ 354 h 10297"/>
                <a:gd name="connsiteX2" fmla="*/ 567 w 10069"/>
                <a:gd name="connsiteY2" fmla="*/ 802 h 10297"/>
                <a:gd name="connsiteX3" fmla="*/ 593 w 10069"/>
                <a:gd name="connsiteY3" fmla="*/ 9694 h 10297"/>
                <a:gd name="connsiteX4" fmla="*/ 5201 w 10069"/>
                <a:gd name="connsiteY4" fmla="*/ 10036 h 10297"/>
                <a:gd name="connsiteX5" fmla="*/ 9689 w 10069"/>
                <a:gd name="connsiteY5" fmla="*/ 9470 h 10297"/>
                <a:gd name="connsiteX6" fmla="*/ 9631 w 10069"/>
                <a:gd name="connsiteY6" fmla="*/ 685 h 10297"/>
                <a:gd name="connsiteX0" fmla="*/ 9642 w 10080"/>
                <a:gd name="connsiteY0" fmla="*/ 685 h 10204"/>
                <a:gd name="connsiteX1" fmla="*/ 5196 w 10080"/>
                <a:gd name="connsiteY1" fmla="*/ 354 h 10204"/>
                <a:gd name="connsiteX2" fmla="*/ 578 w 10080"/>
                <a:gd name="connsiteY2" fmla="*/ 802 h 10204"/>
                <a:gd name="connsiteX3" fmla="*/ 604 w 10080"/>
                <a:gd name="connsiteY3" fmla="*/ 9694 h 10204"/>
                <a:gd name="connsiteX4" fmla="*/ 5212 w 10080"/>
                <a:gd name="connsiteY4" fmla="*/ 10036 h 10204"/>
                <a:gd name="connsiteX5" fmla="*/ 9700 w 10080"/>
                <a:gd name="connsiteY5" fmla="*/ 9470 h 10204"/>
                <a:gd name="connsiteX6" fmla="*/ 9642 w 10080"/>
                <a:gd name="connsiteY6" fmla="*/ 685 h 10204"/>
                <a:gd name="connsiteX0" fmla="*/ 9642 w 10204"/>
                <a:gd name="connsiteY0" fmla="*/ 772 h 10409"/>
                <a:gd name="connsiteX1" fmla="*/ 5196 w 10204"/>
                <a:gd name="connsiteY1" fmla="*/ 441 h 10409"/>
                <a:gd name="connsiteX2" fmla="*/ 578 w 10204"/>
                <a:gd name="connsiteY2" fmla="*/ 889 h 10409"/>
                <a:gd name="connsiteX3" fmla="*/ 604 w 10204"/>
                <a:gd name="connsiteY3" fmla="*/ 9781 h 10409"/>
                <a:gd name="connsiteX4" fmla="*/ 5212 w 10204"/>
                <a:gd name="connsiteY4" fmla="*/ 10123 h 10409"/>
                <a:gd name="connsiteX5" fmla="*/ 9651 w 10204"/>
                <a:gd name="connsiteY5" fmla="*/ 9758 h 10409"/>
                <a:gd name="connsiteX6" fmla="*/ 9642 w 10204"/>
                <a:gd name="connsiteY6" fmla="*/ 772 h 10409"/>
                <a:gd name="connsiteX0" fmla="*/ 9642 w 10230"/>
                <a:gd name="connsiteY0" fmla="*/ 772 h 10250"/>
                <a:gd name="connsiteX1" fmla="*/ 5196 w 10230"/>
                <a:gd name="connsiteY1" fmla="*/ 441 h 10250"/>
                <a:gd name="connsiteX2" fmla="*/ 578 w 10230"/>
                <a:gd name="connsiteY2" fmla="*/ 889 h 10250"/>
                <a:gd name="connsiteX3" fmla="*/ 604 w 10230"/>
                <a:gd name="connsiteY3" fmla="*/ 9781 h 10250"/>
                <a:gd name="connsiteX4" fmla="*/ 5212 w 10230"/>
                <a:gd name="connsiteY4" fmla="*/ 10123 h 10250"/>
                <a:gd name="connsiteX5" fmla="*/ 9651 w 10230"/>
                <a:gd name="connsiteY5" fmla="*/ 9758 h 10250"/>
                <a:gd name="connsiteX6" fmla="*/ 9642 w 10230"/>
                <a:gd name="connsiteY6" fmla="*/ 772 h 10250"/>
                <a:gd name="connsiteX0" fmla="*/ 9642 w 10133"/>
                <a:gd name="connsiteY0" fmla="*/ 772 h 10250"/>
                <a:gd name="connsiteX1" fmla="*/ 5196 w 10133"/>
                <a:gd name="connsiteY1" fmla="*/ 441 h 10250"/>
                <a:gd name="connsiteX2" fmla="*/ 578 w 10133"/>
                <a:gd name="connsiteY2" fmla="*/ 889 h 10250"/>
                <a:gd name="connsiteX3" fmla="*/ 604 w 10133"/>
                <a:gd name="connsiteY3" fmla="*/ 9781 h 10250"/>
                <a:gd name="connsiteX4" fmla="*/ 5212 w 10133"/>
                <a:gd name="connsiteY4" fmla="*/ 10123 h 10250"/>
                <a:gd name="connsiteX5" fmla="*/ 9651 w 10133"/>
                <a:gd name="connsiteY5" fmla="*/ 9758 h 10250"/>
                <a:gd name="connsiteX6" fmla="*/ 9642 w 10133"/>
                <a:gd name="connsiteY6" fmla="*/ 772 h 10250"/>
                <a:gd name="connsiteX0" fmla="*/ 9642 w 10150"/>
                <a:gd name="connsiteY0" fmla="*/ 779 h 10263"/>
                <a:gd name="connsiteX1" fmla="*/ 5196 w 10150"/>
                <a:gd name="connsiteY1" fmla="*/ 448 h 10263"/>
                <a:gd name="connsiteX2" fmla="*/ 578 w 10150"/>
                <a:gd name="connsiteY2" fmla="*/ 896 h 10263"/>
                <a:gd name="connsiteX3" fmla="*/ 604 w 10150"/>
                <a:gd name="connsiteY3" fmla="*/ 9788 h 10263"/>
                <a:gd name="connsiteX4" fmla="*/ 5212 w 10150"/>
                <a:gd name="connsiteY4" fmla="*/ 10130 h 10263"/>
                <a:gd name="connsiteX5" fmla="*/ 9684 w 10150"/>
                <a:gd name="connsiteY5" fmla="*/ 9865 h 10263"/>
                <a:gd name="connsiteX6" fmla="*/ 9642 w 10150"/>
                <a:gd name="connsiteY6" fmla="*/ 779 h 10263"/>
                <a:gd name="connsiteX0" fmla="*/ 9642 w 10204"/>
                <a:gd name="connsiteY0" fmla="*/ 779 h 10257"/>
                <a:gd name="connsiteX1" fmla="*/ 5196 w 10204"/>
                <a:gd name="connsiteY1" fmla="*/ 448 h 10257"/>
                <a:gd name="connsiteX2" fmla="*/ 578 w 10204"/>
                <a:gd name="connsiteY2" fmla="*/ 896 h 10257"/>
                <a:gd name="connsiteX3" fmla="*/ 604 w 10204"/>
                <a:gd name="connsiteY3" fmla="*/ 9788 h 10257"/>
                <a:gd name="connsiteX4" fmla="*/ 5212 w 10204"/>
                <a:gd name="connsiteY4" fmla="*/ 10130 h 10257"/>
                <a:gd name="connsiteX5" fmla="*/ 9684 w 10204"/>
                <a:gd name="connsiteY5" fmla="*/ 9865 h 10257"/>
                <a:gd name="connsiteX6" fmla="*/ 9642 w 10204"/>
                <a:gd name="connsiteY6" fmla="*/ 779 h 10257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23"/>
                <a:gd name="connsiteY0" fmla="*/ 686 h 10164"/>
                <a:gd name="connsiteX1" fmla="*/ 5196 w 10223"/>
                <a:gd name="connsiteY1" fmla="*/ 355 h 10164"/>
                <a:gd name="connsiteX2" fmla="*/ 578 w 10223"/>
                <a:gd name="connsiteY2" fmla="*/ 803 h 10164"/>
                <a:gd name="connsiteX3" fmla="*/ 604 w 10223"/>
                <a:gd name="connsiteY3" fmla="*/ 9695 h 10164"/>
                <a:gd name="connsiteX4" fmla="*/ 5212 w 10223"/>
                <a:gd name="connsiteY4" fmla="*/ 10037 h 10164"/>
                <a:gd name="connsiteX5" fmla="*/ 9684 w 10223"/>
                <a:gd name="connsiteY5" fmla="*/ 9772 h 10164"/>
                <a:gd name="connsiteX6" fmla="*/ 10111 w 10223"/>
                <a:gd name="connsiteY6" fmla="*/ 5246 h 10164"/>
                <a:gd name="connsiteX7" fmla="*/ 9642 w 10223"/>
                <a:gd name="connsiteY7" fmla="*/ 686 h 10164"/>
                <a:gd name="connsiteX0" fmla="*/ 9642 w 10136"/>
                <a:gd name="connsiteY0" fmla="*/ 686 h 10164"/>
                <a:gd name="connsiteX1" fmla="*/ 5196 w 10136"/>
                <a:gd name="connsiteY1" fmla="*/ 355 h 10164"/>
                <a:gd name="connsiteX2" fmla="*/ 578 w 10136"/>
                <a:gd name="connsiteY2" fmla="*/ 803 h 10164"/>
                <a:gd name="connsiteX3" fmla="*/ 604 w 10136"/>
                <a:gd name="connsiteY3" fmla="*/ 9695 h 10164"/>
                <a:gd name="connsiteX4" fmla="*/ 5212 w 10136"/>
                <a:gd name="connsiteY4" fmla="*/ 10037 h 10164"/>
                <a:gd name="connsiteX5" fmla="*/ 9684 w 10136"/>
                <a:gd name="connsiteY5" fmla="*/ 9772 h 10164"/>
                <a:gd name="connsiteX6" fmla="*/ 10111 w 10136"/>
                <a:gd name="connsiteY6" fmla="*/ 5246 h 10164"/>
                <a:gd name="connsiteX7" fmla="*/ 9642 w 10136"/>
                <a:gd name="connsiteY7" fmla="*/ 686 h 10164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182"/>
                <a:gd name="connsiteY0" fmla="*/ 686 h 10202"/>
                <a:gd name="connsiteX1" fmla="*/ 5196 w 10182"/>
                <a:gd name="connsiteY1" fmla="*/ 355 h 10202"/>
                <a:gd name="connsiteX2" fmla="*/ 578 w 10182"/>
                <a:gd name="connsiteY2" fmla="*/ 803 h 10202"/>
                <a:gd name="connsiteX3" fmla="*/ 604 w 10182"/>
                <a:gd name="connsiteY3" fmla="*/ 9695 h 10202"/>
                <a:gd name="connsiteX4" fmla="*/ 5212 w 10182"/>
                <a:gd name="connsiteY4" fmla="*/ 10037 h 10202"/>
                <a:gd name="connsiteX5" fmla="*/ 9684 w 10182"/>
                <a:gd name="connsiteY5" fmla="*/ 9772 h 10202"/>
                <a:gd name="connsiteX6" fmla="*/ 10160 w 10182"/>
                <a:gd name="connsiteY6" fmla="*/ 5271 h 10202"/>
                <a:gd name="connsiteX7" fmla="*/ 9642 w 10182"/>
                <a:gd name="connsiteY7" fmla="*/ 686 h 10202"/>
                <a:gd name="connsiteX0" fmla="*/ 9642 w 10190"/>
                <a:gd name="connsiteY0" fmla="*/ 686 h 10164"/>
                <a:gd name="connsiteX1" fmla="*/ 5196 w 10190"/>
                <a:gd name="connsiteY1" fmla="*/ 355 h 10164"/>
                <a:gd name="connsiteX2" fmla="*/ 578 w 10190"/>
                <a:gd name="connsiteY2" fmla="*/ 803 h 10164"/>
                <a:gd name="connsiteX3" fmla="*/ 604 w 10190"/>
                <a:gd name="connsiteY3" fmla="*/ 9695 h 10164"/>
                <a:gd name="connsiteX4" fmla="*/ 5212 w 10190"/>
                <a:gd name="connsiteY4" fmla="*/ 10037 h 10164"/>
                <a:gd name="connsiteX5" fmla="*/ 9684 w 10190"/>
                <a:gd name="connsiteY5" fmla="*/ 9772 h 10164"/>
                <a:gd name="connsiteX6" fmla="*/ 10160 w 10190"/>
                <a:gd name="connsiteY6" fmla="*/ 5271 h 10164"/>
                <a:gd name="connsiteX7" fmla="*/ 9642 w 10190"/>
                <a:gd name="connsiteY7" fmla="*/ 686 h 10164"/>
                <a:gd name="connsiteX0" fmla="*/ 9642 w 10161"/>
                <a:gd name="connsiteY0" fmla="*/ 686 h 10164"/>
                <a:gd name="connsiteX1" fmla="*/ 5196 w 10161"/>
                <a:gd name="connsiteY1" fmla="*/ 355 h 10164"/>
                <a:gd name="connsiteX2" fmla="*/ 578 w 10161"/>
                <a:gd name="connsiteY2" fmla="*/ 803 h 10164"/>
                <a:gd name="connsiteX3" fmla="*/ 604 w 10161"/>
                <a:gd name="connsiteY3" fmla="*/ 9695 h 10164"/>
                <a:gd name="connsiteX4" fmla="*/ 5212 w 10161"/>
                <a:gd name="connsiteY4" fmla="*/ 10037 h 10164"/>
                <a:gd name="connsiteX5" fmla="*/ 9684 w 10161"/>
                <a:gd name="connsiteY5" fmla="*/ 9772 h 10164"/>
                <a:gd name="connsiteX6" fmla="*/ 10160 w 10161"/>
                <a:gd name="connsiteY6" fmla="*/ 5271 h 10164"/>
                <a:gd name="connsiteX7" fmla="*/ 9642 w 10161"/>
                <a:gd name="connsiteY7" fmla="*/ 686 h 10164"/>
                <a:gd name="connsiteX0" fmla="*/ 9625 w 10144"/>
                <a:gd name="connsiteY0" fmla="*/ 684 h 10149"/>
                <a:gd name="connsiteX1" fmla="*/ 5179 w 10144"/>
                <a:gd name="connsiteY1" fmla="*/ 353 h 10149"/>
                <a:gd name="connsiteX2" fmla="*/ 561 w 10144"/>
                <a:gd name="connsiteY2" fmla="*/ 801 h 10149"/>
                <a:gd name="connsiteX3" fmla="*/ 620 w 10144"/>
                <a:gd name="connsiteY3" fmla="*/ 9668 h 10149"/>
                <a:gd name="connsiteX4" fmla="*/ 5195 w 10144"/>
                <a:gd name="connsiteY4" fmla="*/ 10035 h 10149"/>
                <a:gd name="connsiteX5" fmla="*/ 9667 w 10144"/>
                <a:gd name="connsiteY5" fmla="*/ 9770 h 10149"/>
                <a:gd name="connsiteX6" fmla="*/ 10143 w 10144"/>
                <a:gd name="connsiteY6" fmla="*/ 5269 h 10149"/>
                <a:gd name="connsiteX7" fmla="*/ 9625 w 10144"/>
                <a:gd name="connsiteY7" fmla="*/ 684 h 10149"/>
                <a:gd name="connsiteX0" fmla="*/ 9625 w 10144"/>
                <a:gd name="connsiteY0" fmla="*/ 684 h 10122"/>
                <a:gd name="connsiteX1" fmla="*/ 5179 w 10144"/>
                <a:gd name="connsiteY1" fmla="*/ 353 h 10122"/>
                <a:gd name="connsiteX2" fmla="*/ 561 w 10144"/>
                <a:gd name="connsiteY2" fmla="*/ 801 h 10122"/>
                <a:gd name="connsiteX3" fmla="*/ 620 w 10144"/>
                <a:gd name="connsiteY3" fmla="*/ 9668 h 10122"/>
                <a:gd name="connsiteX4" fmla="*/ 5195 w 10144"/>
                <a:gd name="connsiteY4" fmla="*/ 10035 h 10122"/>
                <a:gd name="connsiteX5" fmla="*/ 9667 w 10144"/>
                <a:gd name="connsiteY5" fmla="*/ 9770 h 10122"/>
                <a:gd name="connsiteX6" fmla="*/ 10143 w 10144"/>
                <a:gd name="connsiteY6" fmla="*/ 5269 h 10122"/>
                <a:gd name="connsiteX7" fmla="*/ 9625 w 10144"/>
                <a:gd name="connsiteY7" fmla="*/ 684 h 10122"/>
                <a:gd name="connsiteX0" fmla="*/ 9601 w 10120"/>
                <a:gd name="connsiteY0" fmla="*/ 684 h 10446"/>
                <a:gd name="connsiteX1" fmla="*/ 5155 w 10120"/>
                <a:gd name="connsiteY1" fmla="*/ 353 h 10446"/>
                <a:gd name="connsiteX2" fmla="*/ 553 w 10120"/>
                <a:gd name="connsiteY2" fmla="*/ 801 h 10446"/>
                <a:gd name="connsiteX3" fmla="*/ 596 w 10120"/>
                <a:gd name="connsiteY3" fmla="*/ 9668 h 10446"/>
                <a:gd name="connsiteX4" fmla="*/ 5171 w 10120"/>
                <a:gd name="connsiteY4" fmla="*/ 10035 h 10446"/>
                <a:gd name="connsiteX5" fmla="*/ 9643 w 10120"/>
                <a:gd name="connsiteY5" fmla="*/ 9770 h 10446"/>
                <a:gd name="connsiteX6" fmla="*/ 10119 w 10120"/>
                <a:gd name="connsiteY6" fmla="*/ 5269 h 10446"/>
                <a:gd name="connsiteX7" fmla="*/ 9601 w 10120"/>
                <a:gd name="connsiteY7" fmla="*/ 684 h 10446"/>
                <a:gd name="connsiteX0" fmla="*/ 9599 w 10118"/>
                <a:gd name="connsiteY0" fmla="*/ 430 h 9905"/>
                <a:gd name="connsiteX1" fmla="*/ 5153 w 10118"/>
                <a:gd name="connsiteY1" fmla="*/ 99 h 9905"/>
                <a:gd name="connsiteX2" fmla="*/ 551 w 10118"/>
                <a:gd name="connsiteY2" fmla="*/ 547 h 9905"/>
                <a:gd name="connsiteX3" fmla="*/ 89 w 10118"/>
                <a:gd name="connsiteY3" fmla="*/ 4589 h 9905"/>
                <a:gd name="connsiteX4" fmla="*/ 594 w 10118"/>
                <a:gd name="connsiteY4" fmla="*/ 9414 h 9905"/>
                <a:gd name="connsiteX5" fmla="*/ 5169 w 10118"/>
                <a:gd name="connsiteY5" fmla="*/ 9781 h 9905"/>
                <a:gd name="connsiteX6" fmla="*/ 9641 w 10118"/>
                <a:gd name="connsiteY6" fmla="*/ 9516 h 9905"/>
                <a:gd name="connsiteX7" fmla="*/ 10117 w 10118"/>
                <a:gd name="connsiteY7" fmla="*/ 5015 h 9905"/>
                <a:gd name="connsiteX8" fmla="*/ 9599 w 10118"/>
                <a:gd name="connsiteY8" fmla="*/ 430 h 9905"/>
                <a:gd name="connsiteX0" fmla="*/ 9464 w 9977"/>
                <a:gd name="connsiteY0" fmla="*/ 434 h 10000"/>
                <a:gd name="connsiteX1" fmla="*/ 5070 w 9977"/>
                <a:gd name="connsiteY1" fmla="*/ 100 h 10000"/>
                <a:gd name="connsiteX2" fmla="*/ 522 w 9977"/>
                <a:gd name="connsiteY2" fmla="*/ 552 h 10000"/>
                <a:gd name="connsiteX3" fmla="*/ 65 w 9977"/>
                <a:gd name="connsiteY3" fmla="*/ 4633 h 10000"/>
                <a:gd name="connsiteX4" fmla="*/ 564 w 9977"/>
                <a:gd name="connsiteY4" fmla="*/ 9504 h 10000"/>
                <a:gd name="connsiteX5" fmla="*/ 5086 w 9977"/>
                <a:gd name="connsiteY5" fmla="*/ 9875 h 10000"/>
                <a:gd name="connsiteX6" fmla="*/ 9506 w 9977"/>
                <a:gd name="connsiteY6" fmla="*/ 9607 h 10000"/>
                <a:gd name="connsiteX7" fmla="*/ 9976 w 9977"/>
                <a:gd name="connsiteY7" fmla="*/ 5063 h 10000"/>
                <a:gd name="connsiteX8" fmla="*/ 9464 w 9977"/>
                <a:gd name="connsiteY8" fmla="*/ 434 h 10000"/>
                <a:gd name="connsiteX0" fmla="*/ 9486 w 10000"/>
                <a:gd name="connsiteY0" fmla="*/ 436 h 10002"/>
                <a:gd name="connsiteX1" fmla="*/ 5082 w 10000"/>
                <a:gd name="connsiteY1" fmla="*/ 102 h 10002"/>
                <a:gd name="connsiteX2" fmla="*/ 572 w 10000"/>
                <a:gd name="connsiteY2" fmla="*/ 377 h 10002"/>
                <a:gd name="connsiteX3" fmla="*/ 65 w 10000"/>
                <a:gd name="connsiteY3" fmla="*/ 4635 h 10002"/>
                <a:gd name="connsiteX4" fmla="*/ 565 w 10000"/>
                <a:gd name="connsiteY4" fmla="*/ 9506 h 10002"/>
                <a:gd name="connsiteX5" fmla="*/ 5098 w 10000"/>
                <a:gd name="connsiteY5" fmla="*/ 9877 h 10002"/>
                <a:gd name="connsiteX6" fmla="*/ 9528 w 10000"/>
                <a:gd name="connsiteY6" fmla="*/ 9609 h 10002"/>
                <a:gd name="connsiteX7" fmla="*/ 9999 w 10000"/>
                <a:gd name="connsiteY7" fmla="*/ 5065 h 10002"/>
                <a:gd name="connsiteX8" fmla="*/ 9486 w 10000"/>
                <a:gd name="connsiteY8" fmla="*/ 436 h 10002"/>
                <a:gd name="connsiteX0" fmla="*/ 9422 w 9936"/>
                <a:gd name="connsiteY0" fmla="*/ 436 h 9996"/>
                <a:gd name="connsiteX1" fmla="*/ 5018 w 9936"/>
                <a:gd name="connsiteY1" fmla="*/ 102 h 9996"/>
                <a:gd name="connsiteX2" fmla="*/ 508 w 9936"/>
                <a:gd name="connsiteY2" fmla="*/ 377 h 9996"/>
                <a:gd name="connsiteX3" fmla="*/ 1 w 9936"/>
                <a:gd name="connsiteY3" fmla="*/ 4635 h 9996"/>
                <a:gd name="connsiteX4" fmla="*/ 501 w 9936"/>
                <a:gd name="connsiteY4" fmla="*/ 9506 h 9996"/>
                <a:gd name="connsiteX5" fmla="*/ 5034 w 9936"/>
                <a:gd name="connsiteY5" fmla="*/ 9877 h 9996"/>
                <a:gd name="connsiteX6" fmla="*/ 9464 w 9936"/>
                <a:gd name="connsiteY6" fmla="*/ 9609 h 9996"/>
                <a:gd name="connsiteX7" fmla="*/ 9935 w 9936"/>
                <a:gd name="connsiteY7" fmla="*/ 5065 h 9996"/>
                <a:gd name="connsiteX8" fmla="*/ 9422 w 9936"/>
                <a:gd name="connsiteY8" fmla="*/ 436 h 9996"/>
                <a:gd name="connsiteX0" fmla="*/ 9483 w 9971"/>
                <a:gd name="connsiteY0" fmla="*/ 436 h 10000"/>
                <a:gd name="connsiteX1" fmla="*/ 5050 w 9971"/>
                <a:gd name="connsiteY1" fmla="*/ 102 h 10000"/>
                <a:gd name="connsiteX2" fmla="*/ 511 w 9971"/>
                <a:gd name="connsiteY2" fmla="*/ 377 h 10000"/>
                <a:gd name="connsiteX3" fmla="*/ 1 w 9971"/>
                <a:gd name="connsiteY3" fmla="*/ 4637 h 10000"/>
                <a:gd name="connsiteX4" fmla="*/ 504 w 9971"/>
                <a:gd name="connsiteY4" fmla="*/ 9510 h 10000"/>
                <a:gd name="connsiteX5" fmla="*/ 5066 w 9971"/>
                <a:gd name="connsiteY5" fmla="*/ 9881 h 10000"/>
                <a:gd name="connsiteX6" fmla="*/ 9525 w 9971"/>
                <a:gd name="connsiteY6" fmla="*/ 9613 h 10000"/>
                <a:gd name="connsiteX7" fmla="*/ 9968 w 9971"/>
                <a:gd name="connsiteY7" fmla="*/ 5067 h 10000"/>
                <a:gd name="connsiteX8" fmla="*/ 9483 w 9971"/>
                <a:gd name="connsiteY8" fmla="*/ 436 h 10000"/>
                <a:gd name="connsiteX0" fmla="*/ 9511 w 9999"/>
                <a:gd name="connsiteY0" fmla="*/ 436 h 10012"/>
                <a:gd name="connsiteX1" fmla="*/ 5065 w 9999"/>
                <a:gd name="connsiteY1" fmla="*/ 102 h 10012"/>
                <a:gd name="connsiteX2" fmla="*/ 512 w 9999"/>
                <a:gd name="connsiteY2" fmla="*/ 377 h 10012"/>
                <a:gd name="connsiteX3" fmla="*/ 1 w 9999"/>
                <a:gd name="connsiteY3" fmla="*/ 4637 h 10012"/>
                <a:gd name="connsiteX4" fmla="*/ 505 w 9999"/>
                <a:gd name="connsiteY4" fmla="*/ 9510 h 10012"/>
                <a:gd name="connsiteX5" fmla="*/ 5081 w 9999"/>
                <a:gd name="connsiteY5" fmla="*/ 9881 h 10012"/>
                <a:gd name="connsiteX6" fmla="*/ 9522 w 9999"/>
                <a:gd name="connsiteY6" fmla="*/ 9637 h 10012"/>
                <a:gd name="connsiteX7" fmla="*/ 9997 w 9999"/>
                <a:gd name="connsiteY7" fmla="*/ 5067 h 10012"/>
                <a:gd name="connsiteX8" fmla="*/ 9511 w 9999"/>
                <a:gd name="connsiteY8" fmla="*/ 436 h 10012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77 w 10068"/>
                <a:gd name="connsiteY0" fmla="*/ 435 h 9994"/>
                <a:gd name="connsiteX1" fmla="*/ 5131 w 10068"/>
                <a:gd name="connsiteY1" fmla="*/ 102 h 9994"/>
                <a:gd name="connsiteX2" fmla="*/ 577 w 10068"/>
                <a:gd name="connsiteY2" fmla="*/ 377 h 9994"/>
                <a:gd name="connsiteX3" fmla="*/ 66 w 10068"/>
                <a:gd name="connsiteY3" fmla="*/ 4631 h 9994"/>
                <a:gd name="connsiteX4" fmla="*/ 570 w 10068"/>
                <a:gd name="connsiteY4" fmla="*/ 9499 h 9994"/>
                <a:gd name="connsiteX5" fmla="*/ 5162 w 10068"/>
                <a:gd name="connsiteY5" fmla="*/ 9845 h 9994"/>
                <a:gd name="connsiteX6" fmla="*/ 9588 w 10068"/>
                <a:gd name="connsiteY6" fmla="*/ 9625 h 9994"/>
                <a:gd name="connsiteX7" fmla="*/ 10063 w 10068"/>
                <a:gd name="connsiteY7" fmla="*/ 5061 h 9994"/>
                <a:gd name="connsiteX8" fmla="*/ 9577 w 10068"/>
                <a:gd name="connsiteY8" fmla="*/ 435 h 9994"/>
                <a:gd name="connsiteX0" fmla="*/ 9447 w 9935"/>
                <a:gd name="connsiteY0" fmla="*/ 435 h 10084"/>
                <a:gd name="connsiteX1" fmla="*/ 5031 w 9935"/>
                <a:gd name="connsiteY1" fmla="*/ 102 h 10084"/>
                <a:gd name="connsiteX2" fmla="*/ 508 w 9935"/>
                <a:gd name="connsiteY2" fmla="*/ 377 h 10084"/>
                <a:gd name="connsiteX3" fmla="*/ 1 w 9935"/>
                <a:gd name="connsiteY3" fmla="*/ 4634 h 10084"/>
                <a:gd name="connsiteX4" fmla="*/ 501 w 9935"/>
                <a:gd name="connsiteY4" fmla="*/ 9505 h 10084"/>
                <a:gd name="connsiteX5" fmla="*/ 5062 w 9935"/>
                <a:gd name="connsiteY5" fmla="*/ 9851 h 10084"/>
                <a:gd name="connsiteX6" fmla="*/ 9458 w 9935"/>
                <a:gd name="connsiteY6" fmla="*/ 9631 h 10084"/>
                <a:gd name="connsiteX7" fmla="*/ 9930 w 9935"/>
                <a:gd name="connsiteY7" fmla="*/ 5064 h 10084"/>
                <a:gd name="connsiteX8" fmla="*/ 9447 w 9935"/>
                <a:gd name="connsiteY8" fmla="*/ 435 h 10084"/>
                <a:gd name="connsiteX0" fmla="*/ 9509 w 10000"/>
                <a:gd name="connsiteY0" fmla="*/ 431 h 10000"/>
                <a:gd name="connsiteX1" fmla="*/ 5064 w 10000"/>
                <a:gd name="connsiteY1" fmla="*/ 101 h 10000"/>
                <a:gd name="connsiteX2" fmla="*/ 511 w 10000"/>
                <a:gd name="connsiteY2" fmla="*/ 374 h 10000"/>
                <a:gd name="connsiteX3" fmla="*/ 1 w 10000"/>
                <a:gd name="connsiteY3" fmla="*/ 4595 h 10000"/>
                <a:gd name="connsiteX4" fmla="*/ 504 w 10000"/>
                <a:gd name="connsiteY4" fmla="*/ 9426 h 10000"/>
                <a:gd name="connsiteX5" fmla="*/ 5095 w 10000"/>
                <a:gd name="connsiteY5" fmla="*/ 9769 h 10000"/>
                <a:gd name="connsiteX6" fmla="*/ 9520 w 10000"/>
                <a:gd name="connsiteY6" fmla="*/ 9551 h 10000"/>
                <a:gd name="connsiteX7" fmla="*/ 9995 w 10000"/>
                <a:gd name="connsiteY7" fmla="*/ 5022 h 10000"/>
                <a:gd name="connsiteX8" fmla="*/ 9509 w 10000"/>
                <a:gd name="connsiteY8" fmla="*/ 431 h 10000"/>
                <a:gd name="connsiteX0" fmla="*/ 9509 w 10000"/>
                <a:gd name="connsiteY0" fmla="*/ 431 h 9855"/>
                <a:gd name="connsiteX1" fmla="*/ 5064 w 10000"/>
                <a:gd name="connsiteY1" fmla="*/ 101 h 9855"/>
                <a:gd name="connsiteX2" fmla="*/ 511 w 10000"/>
                <a:gd name="connsiteY2" fmla="*/ 374 h 9855"/>
                <a:gd name="connsiteX3" fmla="*/ 1 w 10000"/>
                <a:gd name="connsiteY3" fmla="*/ 4595 h 9855"/>
                <a:gd name="connsiteX4" fmla="*/ 504 w 10000"/>
                <a:gd name="connsiteY4" fmla="*/ 9426 h 9855"/>
                <a:gd name="connsiteX5" fmla="*/ 5095 w 10000"/>
                <a:gd name="connsiteY5" fmla="*/ 9769 h 9855"/>
                <a:gd name="connsiteX6" fmla="*/ 9520 w 10000"/>
                <a:gd name="connsiteY6" fmla="*/ 9551 h 9855"/>
                <a:gd name="connsiteX7" fmla="*/ 9995 w 10000"/>
                <a:gd name="connsiteY7" fmla="*/ 5022 h 9855"/>
                <a:gd name="connsiteX8" fmla="*/ 9509 w 10000"/>
                <a:gd name="connsiteY8" fmla="*/ 431 h 9855"/>
                <a:gd name="connsiteX0" fmla="*/ 9509 w 10000"/>
                <a:gd name="connsiteY0" fmla="*/ 437 h 10097"/>
                <a:gd name="connsiteX1" fmla="*/ 5064 w 10000"/>
                <a:gd name="connsiteY1" fmla="*/ 102 h 10097"/>
                <a:gd name="connsiteX2" fmla="*/ 511 w 10000"/>
                <a:gd name="connsiteY2" fmla="*/ 380 h 10097"/>
                <a:gd name="connsiteX3" fmla="*/ 1 w 10000"/>
                <a:gd name="connsiteY3" fmla="*/ 4663 h 10097"/>
                <a:gd name="connsiteX4" fmla="*/ 504 w 10000"/>
                <a:gd name="connsiteY4" fmla="*/ 9565 h 10097"/>
                <a:gd name="connsiteX5" fmla="*/ 5095 w 10000"/>
                <a:gd name="connsiteY5" fmla="*/ 9913 h 10097"/>
                <a:gd name="connsiteX6" fmla="*/ 9520 w 10000"/>
                <a:gd name="connsiteY6" fmla="*/ 9692 h 10097"/>
                <a:gd name="connsiteX7" fmla="*/ 9995 w 10000"/>
                <a:gd name="connsiteY7" fmla="*/ 5096 h 10097"/>
                <a:gd name="connsiteX8" fmla="*/ 9509 w 10000"/>
                <a:gd name="connsiteY8" fmla="*/ 437 h 10097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84 h 10099"/>
                <a:gd name="connsiteX1" fmla="*/ 5073 w 10009"/>
                <a:gd name="connsiteY1" fmla="*/ 149 h 10099"/>
                <a:gd name="connsiteX2" fmla="*/ 520 w 10009"/>
                <a:gd name="connsiteY2" fmla="*/ 355 h 10099"/>
                <a:gd name="connsiteX3" fmla="*/ 10 w 10009"/>
                <a:gd name="connsiteY3" fmla="*/ 4710 h 10099"/>
                <a:gd name="connsiteX4" fmla="*/ 391 w 10009"/>
                <a:gd name="connsiteY4" fmla="*/ 9540 h 10099"/>
                <a:gd name="connsiteX5" fmla="*/ 5104 w 10009"/>
                <a:gd name="connsiteY5" fmla="*/ 9960 h 10099"/>
                <a:gd name="connsiteX6" fmla="*/ 9529 w 10009"/>
                <a:gd name="connsiteY6" fmla="*/ 9739 h 10099"/>
                <a:gd name="connsiteX7" fmla="*/ 10004 w 10009"/>
                <a:gd name="connsiteY7" fmla="*/ 5143 h 10099"/>
                <a:gd name="connsiteX8" fmla="*/ 9518 w 10009"/>
                <a:gd name="connsiteY8" fmla="*/ 484 h 10099"/>
                <a:gd name="connsiteX0" fmla="*/ 9518 w 10009"/>
                <a:gd name="connsiteY0" fmla="*/ 436 h 10051"/>
                <a:gd name="connsiteX1" fmla="*/ 5073 w 10009"/>
                <a:gd name="connsiteY1" fmla="*/ 101 h 10051"/>
                <a:gd name="connsiteX2" fmla="*/ 520 w 10009"/>
                <a:gd name="connsiteY2" fmla="*/ 307 h 10051"/>
                <a:gd name="connsiteX3" fmla="*/ 10 w 10009"/>
                <a:gd name="connsiteY3" fmla="*/ 4662 h 10051"/>
                <a:gd name="connsiteX4" fmla="*/ 391 w 10009"/>
                <a:gd name="connsiteY4" fmla="*/ 9492 h 10051"/>
                <a:gd name="connsiteX5" fmla="*/ 5104 w 10009"/>
                <a:gd name="connsiteY5" fmla="*/ 9912 h 10051"/>
                <a:gd name="connsiteX6" fmla="*/ 9529 w 10009"/>
                <a:gd name="connsiteY6" fmla="*/ 9691 h 10051"/>
                <a:gd name="connsiteX7" fmla="*/ 10004 w 10009"/>
                <a:gd name="connsiteY7" fmla="*/ 5095 h 10051"/>
                <a:gd name="connsiteX8" fmla="*/ 9518 w 10009"/>
                <a:gd name="connsiteY8" fmla="*/ 436 h 10051"/>
                <a:gd name="connsiteX0" fmla="*/ 9518 w 10009"/>
                <a:gd name="connsiteY0" fmla="*/ 541 h 10156"/>
                <a:gd name="connsiteX1" fmla="*/ 5056 w 10009"/>
                <a:gd name="connsiteY1" fmla="*/ 7 h 10156"/>
                <a:gd name="connsiteX2" fmla="*/ 520 w 10009"/>
                <a:gd name="connsiteY2" fmla="*/ 412 h 10156"/>
                <a:gd name="connsiteX3" fmla="*/ 10 w 10009"/>
                <a:gd name="connsiteY3" fmla="*/ 4767 h 10156"/>
                <a:gd name="connsiteX4" fmla="*/ 391 w 10009"/>
                <a:gd name="connsiteY4" fmla="*/ 9597 h 10156"/>
                <a:gd name="connsiteX5" fmla="*/ 5104 w 10009"/>
                <a:gd name="connsiteY5" fmla="*/ 10017 h 10156"/>
                <a:gd name="connsiteX6" fmla="*/ 9529 w 10009"/>
                <a:gd name="connsiteY6" fmla="*/ 9796 h 10156"/>
                <a:gd name="connsiteX7" fmla="*/ 10004 w 10009"/>
                <a:gd name="connsiteY7" fmla="*/ 5200 h 10156"/>
                <a:gd name="connsiteX8" fmla="*/ 9518 w 10009"/>
                <a:gd name="connsiteY8" fmla="*/ 541 h 10156"/>
                <a:gd name="connsiteX0" fmla="*/ 9535 w 10009"/>
                <a:gd name="connsiteY0" fmla="*/ 506 h 10178"/>
                <a:gd name="connsiteX1" fmla="*/ 5056 w 10009"/>
                <a:gd name="connsiteY1" fmla="*/ 29 h 10178"/>
                <a:gd name="connsiteX2" fmla="*/ 520 w 10009"/>
                <a:gd name="connsiteY2" fmla="*/ 434 h 10178"/>
                <a:gd name="connsiteX3" fmla="*/ 10 w 10009"/>
                <a:gd name="connsiteY3" fmla="*/ 4789 h 10178"/>
                <a:gd name="connsiteX4" fmla="*/ 391 w 10009"/>
                <a:gd name="connsiteY4" fmla="*/ 9619 h 10178"/>
                <a:gd name="connsiteX5" fmla="*/ 5104 w 10009"/>
                <a:gd name="connsiteY5" fmla="*/ 10039 h 10178"/>
                <a:gd name="connsiteX6" fmla="*/ 9529 w 10009"/>
                <a:gd name="connsiteY6" fmla="*/ 9818 h 10178"/>
                <a:gd name="connsiteX7" fmla="*/ 10004 w 10009"/>
                <a:gd name="connsiteY7" fmla="*/ 5222 h 10178"/>
                <a:gd name="connsiteX8" fmla="*/ 9535 w 10009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46 w 10020"/>
                <a:gd name="connsiteY0" fmla="*/ 626 h 10298"/>
                <a:gd name="connsiteX1" fmla="*/ 5067 w 10020"/>
                <a:gd name="connsiteY1" fmla="*/ 149 h 10298"/>
                <a:gd name="connsiteX2" fmla="*/ 427 w 10020"/>
                <a:gd name="connsiteY2" fmla="*/ 355 h 10298"/>
                <a:gd name="connsiteX3" fmla="*/ 21 w 10020"/>
                <a:gd name="connsiteY3" fmla="*/ 4909 h 10298"/>
                <a:gd name="connsiteX4" fmla="*/ 402 w 10020"/>
                <a:gd name="connsiteY4" fmla="*/ 9739 h 10298"/>
                <a:gd name="connsiteX5" fmla="*/ 5115 w 10020"/>
                <a:gd name="connsiteY5" fmla="*/ 10159 h 10298"/>
                <a:gd name="connsiteX6" fmla="*/ 9540 w 10020"/>
                <a:gd name="connsiteY6" fmla="*/ 9938 h 10298"/>
                <a:gd name="connsiteX7" fmla="*/ 10015 w 10020"/>
                <a:gd name="connsiteY7" fmla="*/ 5342 h 10298"/>
                <a:gd name="connsiteX8" fmla="*/ 9546 w 10020"/>
                <a:gd name="connsiteY8" fmla="*/ 626 h 10298"/>
                <a:gd name="connsiteX0" fmla="*/ 9546 w 10020"/>
                <a:gd name="connsiteY0" fmla="*/ 600 h 10272"/>
                <a:gd name="connsiteX1" fmla="*/ 4876 w 10020"/>
                <a:gd name="connsiteY1" fmla="*/ 208 h 10272"/>
                <a:gd name="connsiteX2" fmla="*/ 427 w 10020"/>
                <a:gd name="connsiteY2" fmla="*/ 329 h 10272"/>
                <a:gd name="connsiteX3" fmla="*/ 21 w 10020"/>
                <a:gd name="connsiteY3" fmla="*/ 4883 h 10272"/>
                <a:gd name="connsiteX4" fmla="*/ 402 w 10020"/>
                <a:gd name="connsiteY4" fmla="*/ 9713 h 10272"/>
                <a:gd name="connsiteX5" fmla="*/ 5115 w 10020"/>
                <a:gd name="connsiteY5" fmla="*/ 10133 h 10272"/>
                <a:gd name="connsiteX6" fmla="*/ 9540 w 10020"/>
                <a:gd name="connsiteY6" fmla="*/ 9912 h 10272"/>
                <a:gd name="connsiteX7" fmla="*/ 10015 w 10020"/>
                <a:gd name="connsiteY7" fmla="*/ 5316 h 10272"/>
                <a:gd name="connsiteX8" fmla="*/ 9546 w 10020"/>
                <a:gd name="connsiteY8" fmla="*/ 600 h 10272"/>
                <a:gd name="connsiteX0" fmla="*/ 9546 w 10020"/>
                <a:gd name="connsiteY0" fmla="*/ 594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546 w 10020"/>
                <a:gd name="connsiteY8" fmla="*/ 594 h 10266"/>
                <a:gd name="connsiteX0" fmla="*/ 9477 w 10020"/>
                <a:gd name="connsiteY0" fmla="*/ 481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477 w 10020"/>
                <a:gd name="connsiteY8" fmla="*/ 481 h 10266"/>
                <a:gd name="connsiteX0" fmla="*/ 9477 w 10015"/>
                <a:gd name="connsiteY0" fmla="*/ 481 h 10282"/>
                <a:gd name="connsiteX1" fmla="*/ 4876 w 10015"/>
                <a:gd name="connsiteY1" fmla="*/ 202 h 10282"/>
                <a:gd name="connsiteX2" fmla="*/ 427 w 10015"/>
                <a:gd name="connsiteY2" fmla="*/ 323 h 10282"/>
                <a:gd name="connsiteX3" fmla="*/ 21 w 10015"/>
                <a:gd name="connsiteY3" fmla="*/ 4877 h 10282"/>
                <a:gd name="connsiteX4" fmla="*/ 402 w 10015"/>
                <a:gd name="connsiteY4" fmla="*/ 9707 h 10282"/>
                <a:gd name="connsiteX5" fmla="*/ 5115 w 10015"/>
                <a:gd name="connsiteY5" fmla="*/ 10127 h 10282"/>
                <a:gd name="connsiteX6" fmla="*/ 9436 w 10015"/>
                <a:gd name="connsiteY6" fmla="*/ 10076 h 10282"/>
                <a:gd name="connsiteX7" fmla="*/ 10015 w 10015"/>
                <a:gd name="connsiteY7" fmla="*/ 5310 h 10282"/>
                <a:gd name="connsiteX8" fmla="*/ 9477 w 10015"/>
                <a:gd name="connsiteY8" fmla="*/ 481 h 10282"/>
                <a:gd name="connsiteX0" fmla="*/ 9477 w 10031"/>
                <a:gd name="connsiteY0" fmla="*/ 481 h 10282"/>
                <a:gd name="connsiteX1" fmla="*/ 4876 w 10031"/>
                <a:gd name="connsiteY1" fmla="*/ 202 h 10282"/>
                <a:gd name="connsiteX2" fmla="*/ 427 w 10031"/>
                <a:gd name="connsiteY2" fmla="*/ 323 h 10282"/>
                <a:gd name="connsiteX3" fmla="*/ 21 w 10031"/>
                <a:gd name="connsiteY3" fmla="*/ 4877 h 10282"/>
                <a:gd name="connsiteX4" fmla="*/ 402 w 10031"/>
                <a:gd name="connsiteY4" fmla="*/ 9707 h 10282"/>
                <a:gd name="connsiteX5" fmla="*/ 5115 w 10031"/>
                <a:gd name="connsiteY5" fmla="*/ 10127 h 10282"/>
                <a:gd name="connsiteX6" fmla="*/ 9436 w 10031"/>
                <a:gd name="connsiteY6" fmla="*/ 10076 h 10282"/>
                <a:gd name="connsiteX7" fmla="*/ 10015 w 10031"/>
                <a:gd name="connsiteY7" fmla="*/ 5310 h 10282"/>
                <a:gd name="connsiteX8" fmla="*/ 9477 w 10031"/>
                <a:gd name="connsiteY8" fmla="*/ 481 h 10282"/>
                <a:gd name="connsiteX0" fmla="*/ 9486 w 10040"/>
                <a:gd name="connsiteY0" fmla="*/ 481 h 10390"/>
                <a:gd name="connsiteX1" fmla="*/ 4885 w 10040"/>
                <a:gd name="connsiteY1" fmla="*/ 202 h 10390"/>
                <a:gd name="connsiteX2" fmla="*/ 436 w 10040"/>
                <a:gd name="connsiteY2" fmla="*/ 323 h 10390"/>
                <a:gd name="connsiteX3" fmla="*/ 30 w 10040"/>
                <a:gd name="connsiteY3" fmla="*/ 4877 h 10390"/>
                <a:gd name="connsiteX4" fmla="*/ 324 w 10040"/>
                <a:gd name="connsiteY4" fmla="*/ 9906 h 10390"/>
                <a:gd name="connsiteX5" fmla="*/ 5124 w 10040"/>
                <a:gd name="connsiteY5" fmla="*/ 10127 h 10390"/>
                <a:gd name="connsiteX6" fmla="*/ 9445 w 10040"/>
                <a:gd name="connsiteY6" fmla="*/ 10076 h 10390"/>
                <a:gd name="connsiteX7" fmla="*/ 10024 w 10040"/>
                <a:gd name="connsiteY7" fmla="*/ 5310 h 10390"/>
                <a:gd name="connsiteX8" fmla="*/ 9486 w 10040"/>
                <a:gd name="connsiteY8" fmla="*/ 481 h 10390"/>
                <a:gd name="connsiteX0" fmla="*/ 9486 w 10040"/>
                <a:gd name="connsiteY0" fmla="*/ 481 h 10405"/>
                <a:gd name="connsiteX1" fmla="*/ 4885 w 10040"/>
                <a:gd name="connsiteY1" fmla="*/ 202 h 10405"/>
                <a:gd name="connsiteX2" fmla="*/ 436 w 10040"/>
                <a:gd name="connsiteY2" fmla="*/ 323 h 10405"/>
                <a:gd name="connsiteX3" fmla="*/ 30 w 10040"/>
                <a:gd name="connsiteY3" fmla="*/ 4877 h 10405"/>
                <a:gd name="connsiteX4" fmla="*/ 324 w 10040"/>
                <a:gd name="connsiteY4" fmla="*/ 9906 h 10405"/>
                <a:gd name="connsiteX5" fmla="*/ 5124 w 10040"/>
                <a:gd name="connsiteY5" fmla="*/ 10127 h 10405"/>
                <a:gd name="connsiteX6" fmla="*/ 9445 w 10040"/>
                <a:gd name="connsiteY6" fmla="*/ 10246 h 10405"/>
                <a:gd name="connsiteX7" fmla="*/ 10024 w 10040"/>
                <a:gd name="connsiteY7" fmla="*/ 5310 h 10405"/>
                <a:gd name="connsiteX8" fmla="*/ 9486 w 10040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86 w 10025"/>
                <a:gd name="connsiteY8" fmla="*/ 481 h 10322"/>
                <a:gd name="connsiteX0" fmla="*/ 9454 w 10025"/>
                <a:gd name="connsiteY0" fmla="*/ 559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54 w 10025"/>
                <a:gd name="connsiteY8" fmla="*/ 559 h 10322"/>
                <a:gd name="connsiteX0" fmla="*/ 9457 w 10028"/>
                <a:gd name="connsiteY0" fmla="*/ 504 h 10267"/>
                <a:gd name="connsiteX1" fmla="*/ 4888 w 10028"/>
                <a:gd name="connsiteY1" fmla="*/ 147 h 10267"/>
                <a:gd name="connsiteX2" fmla="*/ 487 w 10028"/>
                <a:gd name="connsiteY2" fmla="*/ 346 h 10267"/>
                <a:gd name="connsiteX3" fmla="*/ 33 w 10028"/>
                <a:gd name="connsiteY3" fmla="*/ 4822 h 10267"/>
                <a:gd name="connsiteX4" fmla="*/ 327 w 10028"/>
                <a:gd name="connsiteY4" fmla="*/ 9851 h 10267"/>
                <a:gd name="connsiteX5" fmla="*/ 5127 w 10028"/>
                <a:gd name="connsiteY5" fmla="*/ 10072 h 10267"/>
                <a:gd name="connsiteX6" fmla="*/ 9448 w 10028"/>
                <a:gd name="connsiteY6" fmla="*/ 10087 h 10267"/>
                <a:gd name="connsiteX7" fmla="*/ 10027 w 10028"/>
                <a:gd name="connsiteY7" fmla="*/ 5255 h 10267"/>
                <a:gd name="connsiteX8" fmla="*/ 9457 w 10028"/>
                <a:gd name="connsiteY8" fmla="*/ 504 h 10267"/>
                <a:gd name="connsiteX0" fmla="*/ 9455 w 10026"/>
                <a:gd name="connsiteY0" fmla="*/ 452 h 10215"/>
                <a:gd name="connsiteX1" fmla="*/ 4886 w 10026"/>
                <a:gd name="connsiteY1" fmla="*/ 95 h 10215"/>
                <a:gd name="connsiteX2" fmla="*/ 453 w 10026"/>
                <a:gd name="connsiteY2" fmla="*/ 372 h 10215"/>
                <a:gd name="connsiteX3" fmla="*/ 31 w 10026"/>
                <a:gd name="connsiteY3" fmla="*/ 4770 h 10215"/>
                <a:gd name="connsiteX4" fmla="*/ 325 w 10026"/>
                <a:gd name="connsiteY4" fmla="*/ 9799 h 10215"/>
                <a:gd name="connsiteX5" fmla="*/ 5125 w 10026"/>
                <a:gd name="connsiteY5" fmla="*/ 10020 h 10215"/>
                <a:gd name="connsiteX6" fmla="*/ 9446 w 10026"/>
                <a:gd name="connsiteY6" fmla="*/ 10035 h 10215"/>
                <a:gd name="connsiteX7" fmla="*/ 10025 w 10026"/>
                <a:gd name="connsiteY7" fmla="*/ 5203 h 10215"/>
                <a:gd name="connsiteX8" fmla="*/ 9455 w 10026"/>
                <a:gd name="connsiteY8" fmla="*/ 452 h 1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6" h="10215">
                  <a:moveTo>
                    <a:pt x="9455" y="452"/>
                  </a:moveTo>
                  <a:cubicBezTo>
                    <a:pt x="8567" y="-312"/>
                    <a:pt x="6552" y="152"/>
                    <a:pt x="4886" y="95"/>
                  </a:cubicBezTo>
                  <a:cubicBezTo>
                    <a:pt x="2993" y="211"/>
                    <a:pt x="1029" y="-340"/>
                    <a:pt x="453" y="372"/>
                  </a:cubicBezTo>
                  <a:cubicBezTo>
                    <a:pt x="-123" y="1201"/>
                    <a:pt x="52" y="3199"/>
                    <a:pt x="31" y="4770"/>
                  </a:cubicBezTo>
                  <a:cubicBezTo>
                    <a:pt x="10" y="6341"/>
                    <a:pt x="-110" y="8972"/>
                    <a:pt x="325" y="9799"/>
                  </a:cubicBezTo>
                  <a:cubicBezTo>
                    <a:pt x="706" y="10550"/>
                    <a:pt x="3605" y="9981"/>
                    <a:pt x="5125" y="10020"/>
                  </a:cubicBezTo>
                  <a:cubicBezTo>
                    <a:pt x="6645" y="10059"/>
                    <a:pt x="8433" y="10430"/>
                    <a:pt x="9446" y="10035"/>
                  </a:cubicBezTo>
                  <a:cubicBezTo>
                    <a:pt x="10021" y="9633"/>
                    <a:pt x="10032" y="6741"/>
                    <a:pt x="10025" y="5203"/>
                  </a:cubicBezTo>
                  <a:cubicBezTo>
                    <a:pt x="10018" y="3666"/>
                    <a:pt x="10033" y="955"/>
                    <a:pt x="9455" y="45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188706" y="11414338"/>
            <a:ext cx="8136466" cy="12841129"/>
          </a:xfrm>
        </p:spPr>
        <p:txBody>
          <a:bodyPr rtlCol="0" anchor="b">
            <a:normAutofit/>
          </a:bodyPr>
          <a:lstStyle>
            <a:lvl1pPr>
              <a:defRPr lang="de-DE" sz="6314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8" name="Bildplatzhalter 67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3598814" y="8471397"/>
            <a:ext cx="14459290" cy="24390686"/>
          </a:xfrm>
          <a:custGeom>
            <a:avLst/>
            <a:gdLst>
              <a:gd name="connsiteX0" fmla="*/ 1094057 w 5822838"/>
              <a:gd name="connsiteY0" fmla="*/ 370 h 3907865"/>
              <a:gd name="connsiteX1" fmla="*/ 2837631 w 5822838"/>
              <a:gd name="connsiteY1" fmla="*/ 36284 h 3907865"/>
              <a:gd name="connsiteX2" fmla="*/ 5491183 w 5822838"/>
              <a:gd name="connsiteY2" fmla="*/ 172856 h 3907865"/>
              <a:gd name="connsiteX3" fmla="*/ 5822223 w 5822838"/>
              <a:gd name="connsiteY3" fmla="*/ 1990359 h 3907865"/>
              <a:gd name="connsiteX4" fmla="*/ 5485956 w 5822838"/>
              <a:gd name="connsiteY4" fmla="*/ 3838850 h 3907865"/>
              <a:gd name="connsiteX5" fmla="*/ 2976436 w 5822838"/>
              <a:gd name="connsiteY5" fmla="*/ 3833112 h 3907865"/>
              <a:gd name="connsiteX6" fmla="*/ 188726 w 5822838"/>
              <a:gd name="connsiteY6" fmla="*/ 3748568 h 3907865"/>
              <a:gd name="connsiteX7" fmla="*/ 17979 w 5822838"/>
              <a:gd name="connsiteY7" fmla="*/ 1824715 h 3907865"/>
              <a:gd name="connsiteX8" fmla="*/ 263065 w 5822838"/>
              <a:gd name="connsiteY8" fmla="*/ 142251 h 3907865"/>
              <a:gd name="connsiteX9" fmla="*/ 1094057 w 5822838"/>
              <a:gd name="connsiteY9" fmla="*/ 370 h 39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2838" h="3907865">
                <a:moveTo>
                  <a:pt x="1094057" y="370"/>
                </a:moveTo>
                <a:cubicBezTo>
                  <a:pt x="1587756" y="5473"/>
                  <a:pt x="2219217" y="61246"/>
                  <a:pt x="2837631" y="36284"/>
                </a:cubicBezTo>
                <a:cubicBezTo>
                  <a:pt x="3805199" y="58090"/>
                  <a:pt x="4975457" y="-119414"/>
                  <a:pt x="5491183" y="172856"/>
                </a:cubicBezTo>
                <a:cubicBezTo>
                  <a:pt x="5826870" y="365279"/>
                  <a:pt x="5818158" y="1402377"/>
                  <a:pt x="5822223" y="1990359"/>
                </a:cubicBezTo>
                <a:cubicBezTo>
                  <a:pt x="5826289" y="2578724"/>
                  <a:pt x="5819900" y="3685064"/>
                  <a:pt x="5485956" y="3838850"/>
                </a:cubicBezTo>
                <a:cubicBezTo>
                  <a:pt x="4897633" y="3989958"/>
                  <a:pt x="3859211" y="3848031"/>
                  <a:pt x="2976436" y="3833112"/>
                </a:cubicBezTo>
                <a:cubicBezTo>
                  <a:pt x="2093661" y="3818192"/>
                  <a:pt x="410001" y="4035864"/>
                  <a:pt x="188726" y="3748568"/>
                </a:cubicBezTo>
                <a:cubicBezTo>
                  <a:pt x="-63910" y="3432197"/>
                  <a:pt x="5783" y="2425703"/>
                  <a:pt x="17979" y="1824715"/>
                </a:cubicBezTo>
                <a:cubicBezTo>
                  <a:pt x="30175" y="1223726"/>
                  <a:pt x="-71460" y="459387"/>
                  <a:pt x="263065" y="142251"/>
                </a:cubicBezTo>
                <a:cubicBezTo>
                  <a:pt x="409420" y="23086"/>
                  <a:pt x="710070" y="-3598"/>
                  <a:pt x="1094057" y="370"/>
                </a:cubicBezTo>
                <a:close/>
              </a:path>
            </a:pathLst>
          </a:cu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188706" y="24731057"/>
            <a:ext cx="8136466" cy="11414337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79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it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64" name="Freihandform 63"/>
          <p:cNvSpPr>
            <a:spLocks/>
          </p:cNvSpPr>
          <p:nvPr/>
        </p:nvSpPr>
        <p:spPr bwMode="auto">
          <a:xfrm>
            <a:off x="2944417" y="10936420"/>
            <a:ext cx="24378015" cy="21959067"/>
          </a:xfrm>
          <a:custGeom>
            <a:avLst/>
            <a:gdLst/>
            <a:ahLst/>
            <a:cxnLst/>
            <a:rect l="l" t="t" r="r" b="b"/>
            <a:pathLst>
              <a:path w="9817165" h="4933971">
                <a:moveTo>
                  <a:pt x="9123310" y="0"/>
                </a:moveTo>
                <a:cubicBezTo>
                  <a:pt x="9124250" y="244577"/>
                  <a:pt x="9475979" y="478897"/>
                  <a:pt x="9777863" y="481056"/>
                </a:cubicBezTo>
                <a:cubicBezTo>
                  <a:pt x="9773380" y="1921904"/>
                  <a:pt x="9817627" y="3482019"/>
                  <a:pt x="9817162" y="4933971"/>
                </a:cubicBezTo>
                <a:lnTo>
                  <a:pt x="30240" y="4933971"/>
                </a:lnTo>
                <a:lnTo>
                  <a:pt x="0" y="555563"/>
                </a:lnTo>
                <a:cubicBezTo>
                  <a:pt x="497498" y="571221"/>
                  <a:pt x="660196" y="270493"/>
                  <a:pt x="653613" y="10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5" name="Freihandform 64"/>
          <p:cNvSpPr>
            <a:spLocks/>
          </p:cNvSpPr>
          <p:nvPr/>
        </p:nvSpPr>
        <p:spPr bwMode="auto">
          <a:xfrm>
            <a:off x="3010304" y="26547871"/>
            <a:ext cx="2813288" cy="7841164"/>
          </a:xfrm>
          <a:custGeom>
            <a:avLst/>
            <a:gdLst>
              <a:gd name="connsiteX0" fmla="*/ 0 w 1132927"/>
              <a:gd name="connsiteY0" fmla="*/ 0 h 1262658"/>
              <a:gd name="connsiteX1" fmla="*/ 89483 w 1132927"/>
              <a:gd name="connsiteY1" fmla="*/ 727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2927"/>
              <a:gd name="connsiteY0" fmla="*/ 0 h 1262658"/>
              <a:gd name="connsiteX1" fmla="*/ 118058 w 1132927"/>
              <a:gd name="connsiteY1" fmla="*/ 854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6102"/>
              <a:gd name="connsiteY0" fmla="*/ 0 h 1249958"/>
              <a:gd name="connsiteX1" fmla="*/ 121233 w 1136102"/>
              <a:gd name="connsiteY1" fmla="*/ 72705 h 1249958"/>
              <a:gd name="connsiteX2" fmla="*/ 1136102 w 1136102"/>
              <a:gd name="connsiteY2" fmla="*/ 1247052 h 1249958"/>
              <a:gd name="connsiteX3" fmla="*/ 615205 w 1136102"/>
              <a:gd name="connsiteY3" fmla="*/ 1249958 h 1249958"/>
              <a:gd name="connsiteX4" fmla="*/ 8614 w 1136102"/>
              <a:gd name="connsiteY4" fmla="*/ 774841 h 1249958"/>
              <a:gd name="connsiteX5" fmla="*/ 0 w 1136102"/>
              <a:gd name="connsiteY5" fmla="*/ 0 h 1249958"/>
              <a:gd name="connsiteX0" fmla="*/ 0 w 1132927"/>
              <a:gd name="connsiteY0" fmla="*/ 0 h 1256308"/>
              <a:gd name="connsiteX1" fmla="*/ 118058 w 1132927"/>
              <a:gd name="connsiteY1" fmla="*/ 79055 h 1256308"/>
              <a:gd name="connsiteX2" fmla="*/ 1132927 w 1132927"/>
              <a:gd name="connsiteY2" fmla="*/ 1253402 h 1256308"/>
              <a:gd name="connsiteX3" fmla="*/ 612030 w 1132927"/>
              <a:gd name="connsiteY3" fmla="*/ 1256308 h 1256308"/>
              <a:gd name="connsiteX4" fmla="*/ 5439 w 1132927"/>
              <a:gd name="connsiteY4" fmla="*/ 781191 h 1256308"/>
              <a:gd name="connsiteX5" fmla="*/ 0 w 1132927"/>
              <a:gd name="connsiteY5" fmla="*/ 0 h 125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927" h="1256308">
                <a:moveTo>
                  <a:pt x="0" y="0"/>
                </a:moveTo>
                <a:lnTo>
                  <a:pt x="118058" y="79055"/>
                </a:lnTo>
                <a:cubicBezTo>
                  <a:pt x="289729" y="270141"/>
                  <a:pt x="927035" y="1022529"/>
                  <a:pt x="1132927" y="1253402"/>
                </a:cubicBezTo>
                <a:lnTo>
                  <a:pt x="612030" y="1256308"/>
                </a:lnTo>
                <a:cubicBezTo>
                  <a:pt x="679742" y="938843"/>
                  <a:pt x="292277" y="705064"/>
                  <a:pt x="5439" y="781191"/>
                </a:cubicBezTo>
                <a:cubicBezTo>
                  <a:pt x="3680" y="518691"/>
                  <a:pt x="1892" y="262526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6" name="Freihandform 65"/>
          <p:cNvSpPr>
            <a:spLocks/>
          </p:cNvSpPr>
          <p:nvPr/>
        </p:nvSpPr>
        <p:spPr bwMode="auto">
          <a:xfrm>
            <a:off x="3118191" y="11405507"/>
            <a:ext cx="24026659" cy="21014376"/>
          </a:xfrm>
          <a:custGeom>
            <a:avLst/>
            <a:gdLst/>
            <a:ahLst/>
            <a:cxnLst/>
            <a:rect l="l" t="t" r="r" b="b"/>
            <a:pathLst>
              <a:path w="9675672" h="4802414">
                <a:moveTo>
                  <a:pt x="652941" y="0"/>
                </a:moveTo>
                <a:lnTo>
                  <a:pt x="8956918" y="0"/>
                </a:lnTo>
                <a:cubicBezTo>
                  <a:pt x="8996866" y="239961"/>
                  <a:pt x="9430767" y="478803"/>
                  <a:pt x="9633360" y="495563"/>
                </a:cubicBezTo>
                <a:cubicBezTo>
                  <a:pt x="9640202" y="1933973"/>
                  <a:pt x="9667388" y="3364742"/>
                  <a:pt x="9675672" y="4802414"/>
                </a:cubicBezTo>
                <a:lnTo>
                  <a:pt x="17820" y="4802414"/>
                </a:lnTo>
                <a:cubicBezTo>
                  <a:pt x="24758" y="3790656"/>
                  <a:pt x="-16354" y="1298643"/>
                  <a:pt x="7551" y="566242"/>
                </a:cubicBezTo>
                <a:cubicBezTo>
                  <a:pt x="431628" y="512687"/>
                  <a:pt x="612570" y="327420"/>
                  <a:pt x="652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7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3266943" y="11951598"/>
            <a:ext cx="23708891" cy="19794531"/>
          </a:xfrm>
          <a:custGeom>
            <a:avLst/>
            <a:gdLst>
              <a:gd name="connsiteX0" fmla="*/ 650308 w 9555325"/>
              <a:gd name="connsiteY0" fmla="*/ 0 h 4638481"/>
              <a:gd name="connsiteX1" fmla="*/ 8849738 w 9555325"/>
              <a:gd name="connsiteY1" fmla="*/ 0 h 4638481"/>
              <a:gd name="connsiteX2" fmla="*/ 9517225 w 9555325"/>
              <a:gd name="connsiteY2" fmla="*/ 492179 h 4638481"/>
              <a:gd name="connsiteX3" fmla="*/ 9555325 w 9555325"/>
              <a:gd name="connsiteY3" fmla="*/ 3489265 h 4638481"/>
              <a:gd name="connsiteX4" fmla="*/ 9323528 w 9555325"/>
              <a:gd name="connsiteY4" fmla="*/ 3999732 h 4638481"/>
              <a:gd name="connsiteX5" fmla="*/ 9257247 w 9555325"/>
              <a:gd name="connsiteY5" fmla="*/ 3818831 h 4638481"/>
              <a:gd name="connsiteX6" fmla="*/ 8857627 w 9555325"/>
              <a:gd name="connsiteY6" fmla="*/ 4294672 h 4638481"/>
              <a:gd name="connsiteX7" fmla="*/ 8212559 w 9555325"/>
              <a:gd name="connsiteY7" fmla="*/ 4152775 h 4638481"/>
              <a:gd name="connsiteX8" fmla="*/ 8411811 w 9555325"/>
              <a:gd name="connsiteY8" fmla="*/ 4638481 h 4638481"/>
              <a:gd name="connsiteX9" fmla="*/ 1128444 w 9555325"/>
              <a:gd name="connsiteY9" fmla="*/ 4638481 h 4638481"/>
              <a:gd name="connsiteX10" fmla="*/ 1332334 w 9555325"/>
              <a:gd name="connsiteY10" fmla="*/ 4136900 h 4638481"/>
              <a:gd name="connsiteX11" fmla="*/ 703644 w 9555325"/>
              <a:gd name="connsiteY11" fmla="*/ 4278797 h 4638481"/>
              <a:gd name="connsiteX12" fmla="*/ 314171 w 9555325"/>
              <a:gd name="connsiteY12" fmla="*/ 3802956 h 4638481"/>
              <a:gd name="connsiteX13" fmla="*/ 249572 w 9555325"/>
              <a:gd name="connsiteY13" fmla="*/ 3983857 h 4638481"/>
              <a:gd name="connsiteX14" fmla="*/ 0 w 9555325"/>
              <a:gd name="connsiteY14" fmla="*/ 3792938 h 4638481"/>
              <a:gd name="connsiteX15" fmla="*/ 0 w 9555325"/>
              <a:gd name="connsiteY15" fmla="*/ 570289 h 4638481"/>
              <a:gd name="connsiteX16" fmla="*/ 650308 w 95553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89265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24845"/>
              <a:gd name="connsiteY0" fmla="*/ 0 h 4638481"/>
              <a:gd name="connsiteX1" fmla="*/ 8849738 w 9524845"/>
              <a:gd name="connsiteY1" fmla="*/ 0 h 4638481"/>
              <a:gd name="connsiteX2" fmla="*/ 9517225 w 9524845"/>
              <a:gd name="connsiteY2" fmla="*/ 492179 h 4638481"/>
              <a:gd name="connsiteX3" fmla="*/ 9524845 w 9524845"/>
              <a:gd name="connsiteY3" fmla="*/ 3500410 h 4638481"/>
              <a:gd name="connsiteX4" fmla="*/ 9323528 w 9524845"/>
              <a:gd name="connsiteY4" fmla="*/ 3999732 h 4638481"/>
              <a:gd name="connsiteX5" fmla="*/ 9257247 w 9524845"/>
              <a:gd name="connsiteY5" fmla="*/ 3818831 h 4638481"/>
              <a:gd name="connsiteX6" fmla="*/ 8857627 w 9524845"/>
              <a:gd name="connsiteY6" fmla="*/ 4294672 h 4638481"/>
              <a:gd name="connsiteX7" fmla="*/ 8212559 w 9524845"/>
              <a:gd name="connsiteY7" fmla="*/ 4152775 h 4638481"/>
              <a:gd name="connsiteX8" fmla="*/ 8411811 w 9524845"/>
              <a:gd name="connsiteY8" fmla="*/ 4638481 h 4638481"/>
              <a:gd name="connsiteX9" fmla="*/ 1128444 w 9524845"/>
              <a:gd name="connsiteY9" fmla="*/ 4638481 h 4638481"/>
              <a:gd name="connsiteX10" fmla="*/ 1332334 w 9524845"/>
              <a:gd name="connsiteY10" fmla="*/ 4136900 h 4638481"/>
              <a:gd name="connsiteX11" fmla="*/ 703644 w 9524845"/>
              <a:gd name="connsiteY11" fmla="*/ 4278797 h 4638481"/>
              <a:gd name="connsiteX12" fmla="*/ 314171 w 9524845"/>
              <a:gd name="connsiteY12" fmla="*/ 3802956 h 4638481"/>
              <a:gd name="connsiteX13" fmla="*/ 249572 w 9524845"/>
              <a:gd name="connsiteY13" fmla="*/ 3983857 h 4638481"/>
              <a:gd name="connsiteX14" fmla="*/ 0 w 9524845"/>
              <a:gd name="connsiteY14" fmla="*/ 3792938 h 4638481"/>
              <a:gd name="connsiteX15" fmla="*/ 0 w 9524845"/>
              <a:gd name="connsiteY15" fmla="*/ 570289 h 4638481"/>
              <a:gd name="connsiteX16" fmla="*/ 650308 w 9524845"/>
              <a:gd name="connsiteY16" fmla="*/ 0 h 4638481"/>
              <a:gd name="connsiteX0" fmla="*/ 650308 w 9517225"/>
              <a:gd name="connsiteY0" fmla="*/ 0 h 4638481"/>
              <a:gd name="connsiteX1" fmla="*/ 8849738 w 9517225"/>
              <a:gd name="connsiteY1" fmla="*/ 0 h 4638481"/>
              <a:gd name="connsiteX2" fmla="*/ 9517225 w 9517225"/>
              <a:gd name="connsiteY2" fmla="*/ 492179 h 4638481"/>
              <a:gd name="connsiteX3" fmla="*/ 9517225 w 9517225"/>
              <a:gd name="connsiteY3" fmla="*/ 3500410 h 4638481"/>
              <a:gd name="connsiteX4" fmla="*/ 9323528 w 9517225"/>
              <a:gd name="connsiteY4" fmla="*/ 3999732 h 4638481"/>
              <a:gd name="connsiteX5" fmla="*/ 9257247 w 9517225"/>
              <a:gd name="connsiteY5" fmla="*/ 3818831 h 4638481"/>
              <a:gd name="connsiteX6" fmla="*/ 8857627 w 9517225"/>
              <a:gd name="connsiteY6" fmla="*/ 4294672 h 4638481"/>
              <a:gd name="connsiteX7" fmla="*/ 8212559 w 9517225"/>
              <a:gd name="connsiteY7" fmla="*/ 4152775 h 4638481"/>
              <a:gd name="connsiteX8" fmla="*/ 8411811 w 9517225"/>
              <a:gd name="connsiteY8" fmla="*/ 4638481 h 4638481"/>
              <a:gd name="connsiteX9" fmla="*/ 1128444 w 9517225"/>
              <a:gd name="connsiteY9" fmla="*/ 4638481 h 4638481"/>
              <a:gd name="connsiteX10" fmla="*/ 1332334 w 9517225"/>
              <a:gd name="connsiteY10" fmla="*/ 4136900 h 4638481"/>
              <a:gd name="connsiteX11" fmla="*/ 703644 w 9517225"/>
              <a:gd name="connsiteY11" fmla="*/ 4278797 h 4638481"/>
              <a:gd name="connsiteX12" fmla="*/ 314171 w 9517225"/>
              <a:gd name="connsiteY12" fmla="*/ 3802956 h 4638481"/>
              <a:gd name="connsiteX13" fmla="*/ 249572 w 9517225"/>
              <a:gd name="connsiteY13" fmla="*/ 3983857 h 4638481"/>
              <a:gd name="connsiteX14" fmla="*/ 0 w 9517225"/>
              <a:gd name="connsiteY14" fmla="*/ 3792938 h 4638481"/>
              <a:gd name="connsiteX15" fmla="*/ 0 w 9517225"/>
              <a:gd name="connsiteY15" fmla="*/ 570289 h 4638481"/>
              <a:gd name="connsiteX16" fmla="*/ 650308 w 95172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49790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24714 w 9547705"/>
              <a:gd name="connsiteY10" fmla="*/ 3936295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47574 w 9547705"/>
              <a:gd name="connsiteY10" fmla="*/ 389171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391400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47705" h="4638481">
                <a:moveTo>
                  <a:pt x="650308" y="0"/>
                </a:moveTo>
                <a:lnTo>
                  <a:pt x="8849738" y="0"/>
                </a:lnTo>
                <a:cubicBezTo>
                  <a:pt x="8935848" y="228854"/>
                  <a:pt x="9150331" y="417824"/>
                  <a:pt x="9517225" y="492179"/>
                </a:cubicBezTo>
                <a:lnTo>
                  <a:pt x="9547705" y="3478120"/>
                </a:lnTo>
                <a:cubicBezTo>
                  <a:pt x="9480203" y="3522209"/>
                  <a:pt x="9400772" y="3661129"/>
                  <a:pt x="9338768" y="3721114"/>
                </a:cubicBezTo>
                <a:lnTo>
                  <a:pt x="9272487" y="3451054"/>
                </a:lnTo>
                <a:cubicBezTo>
                  <a:pt x="9067371" y="3613900"/>
                  <a:pt x="8945205" y="3954545"/>
                  <a:pt x="8857627" y="4127500"/>
                </a:cubicBezTo>
                <a:cubicBezTo>
                  <a:pt x="8681319" y="4037653"/>
                  <a:pt x="8442841" y="3990182"/>
                  <a:pt x="8235419" y="3974459"/>
                </a:cubicBezTo>
                <a:cubicBezTo>
                  <a:pt x="8268338" y="4186322"/>
                  <a:pt x="8331516" y="4508578"/>
                  <a:pt x="8411811" y="4638481"/>
                </a:cubicBezTo>
                <a:lnTo>
                  <a:pt x="1128444" y="4638481"/>
                </a:lnTo>
                <a:cubicBezTo>
                  <a:pt x="1210679" y="4506349"/>
                  <a:pt x="1283466" y="4111382"/>
                  <a:pt x="1332334" y="3914006"/>
                </a:cubicBezTo>
                <a:cubicBezTo>
                  <a:pt x="1130179" y="3929729"/>
                  <a:pt x="875476" y="3999489"/>
                  <a:pt x="703644" y="4089336"/>
                </a:cubicBezTo>
                <a:cubicBezTo>
                  <a:pt x="618290" y="3916381"/>
                  <a:pt x="498839" y="3553446"/>
                  <a:pt x="298931" y="3390600"/>
                </a:cubicBezTo>
                <a:lnTo>
                  <a:pt x="234332" y="3671805"/>
                </a:lnTo>
                <a:cubicBezTo>
                  <a:pt x="155781" y="3593830"/>
                  <a:pt x="88868" y="3432830"/>
                  <a:pt x="0" y="3380583"/>
                </a:cubicBezTo>
                <a:lnTo>
                  <a:pt x="0" y="570289"/>
                </a:lnTo>
                <a:cubicBezTo>
                  <a:pt x="434266" y="535567"/>
                  <a:pt x="600379" y="266359"/>
                  <a:pt x="650308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tIns="640080" rtlCol="0">
            <a:norm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69" name="Freihandform 68"/>
          <p:cNvSpPr/>
          <p:nvPr/>
        </p:nvSpPr>
        <p:spPr>
          <a:xfrm>
            <a:off x="23924518" y="26707762"/>
            <a:ext cx="3453265" cy="6613775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14902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070 w 1383739"/>
              <a:gd name="connsiteY0" fmla="*/ 0 h 1033463"/>
              <a:gd name="connsiteX1" fmla="*/ 983689 w 1383739"/>
              <a:gd name="connsiteY1" fmla="*/ 292894 h 1033463"/>
              <a:gd name="connsiteX2" fmla="*/ 914632 w 1383739"/>
              <a:gd name="connsiteY2" fmla="*/ 97632 h 1033463"/>
              <a:gd name="connsiteX3" fmla="*/ 578876 w 1383739"/>
              <a:gd name="connsiteY3" fmla="*/ 540544 h 1033463"/>
              <a:gd name="connsiteX4" fmla="*/ 2614 w 1383739"/>
              <a:gd name="connsiteY4" fmla="*/ 411957 h 1033463"/>
              <a:gd name="connsiteX5" fmla="*/ 426476 w 1383739"/>
              <a:gd name="connsiteY5" fmla="*/ 1033463 h 1033463"/>
              <a:gd name="connsiteX6" fmla="*/ 1383739 w 1383739"/>
              <a:gd name="connsiteY6" fmla="*/ 1007269 h 1033463"/>
              <a:gd name="connsiteX7" fmla="*/ 1367070 w 1383739"/>
              <a:gd name="connsiteY7" fmla="*/ 0 h 1033463"/>
              <a:gd name="connsiteX0" fmla="*/ 1367282 w 1383951"/>
              <a:gd name="connsiteY0" fmla="*/ 0 h 1059656"/>
              <a:gd name="connsiteX1" fmla="*/ 983901 w 1383951"/>
              <a:gd name="connsiteY1" fmla="*/ 292894 h 1059656"/>
              <a:gd name="connsiteX2" fmla="*/ 914844 w 1383951"/>
              <a:gd name="connsiteY2" fmla="*/ 97632 h 1059656"/>
              <a:gd name="connsiteX3" fmla="*/ 579088 w 1383951"/>
              <a:gd name="connsiteY3" fmla="*/ 540544 h 1059656"/>
              <a:gd name="connsiteX4" fmla="*/ 2826 w 1383951"/>
              <a:gd name="connsiteY4" fmla="*/ 411957 h 1059656"/>
              <a:gd name="connsiteX5" fmla="*/ 407638 w 1383951"/>
              <a:gd name="connsiteY5" fmla="*/ 1059656 h 1059656"/>
              <a:gd name="connsiteX6" fmla="*/ 1383951 w 1383951"/>
              <a:gd name="connsiteY6" fmla="*/ 1007269 h 1059656"/>
              <a:gd name="connsiteX7" fmla="*/ 1367282 w 1383951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73981 w 1390650"/>
              <a:gd name="connsiteY0" fmla="*/ 0 h 1059656"/>
              <a:gd name="connsiteX1" fmla="*/ 990600 w 1390650"/>
              <a:gd name="connsiteY1" fmla="*/ 292894 h 1059656"/>
              <a:gd name="connsiteX2" fmla="*/ 921543 w 1390650"/>
              <a:gd name="connsiteY2" fmla="*/ 97632 h 1059656"/>
              <a:gd name="connsiteX3" fmla="*/ 585787 w 1390650"/>
              <a:gd name="connsiteY3" fmla="*/ 540544 h 1059656"/>
              <a:gd name="connsiteX4" fmla="*/ 0 w 1390650"/>
              <a:gd name="connsiteY4" fmla="*/ 409575 h 1059656"/>
              <a:gd name="connsiteX5" fmla="*/ 414337 w 1390650"/>
              <a:gd name="connsiteY5" fmla="*/ 1059656 h 1059656"/>
              <a:gd name="connsiteX6" fmla="*/ 1390650 w 1390650"/>
              <a:gd name="connsiteY6" fmla="*/ 1007269 h 1059656"/>
              <a:gd name="connsiteX7" fmla="*/ 1373981 w 1390650"/>
              <a:gd name="connsiteY7" fmla="*/ 0 h 10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650" h="1059656">
                <a:moveTo>
                  <a:pt x="1373981" y="0"/>
                </a:moveTo>
                <a:cubicBezTo>
                  <a:pt x="1283493" y="47625"/>
                  <a:pt x="1072356" y="192882"/>
                  <a:pt x="990600" y="292894"/>
                </a:cubicBezTo>
                <a:cubicBezTo>
                  <a:pt x="977900" y="235744"/>
                  <a:pt x="955674" y="154782"/>
                  <a:pt x="921543" y="97632"/>
                </a:cubicBezTo>
                <a:cubicBezTo>
                  <a:pt x="854074" y="140495"/>
                  <a:pt x="677069" y="316706"/>
                  <a:pt x="585787" y="540544"/>
                </a:cubicBezTo>
                <a:cubicBezTo>
                  <a:pt x="456405" y="497682"/>
                  <a:pt x="105569" y="399256"/>
                  <a:pt x="0" y="409575"/>
                </a:cubicBezTo>
                <a:cubicBezTo>
                  <a:pt x="25400" y="567531"/>
                  <a:pt x="184150" y="960437"/>
                  <a:pt x="414337" y="1059656"/>
                </a:cubicBezTo>
                <a:lnTo>
                  <a:pt x="1390650" y="1007269"/>
                </a:lnTo>
                <a:cubicBezTo>
                  <a:pt x="1389062" y="669132"/>
                  <a:pt x="1385094" y="347662"/>
                  <a:pt x="137398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70" name="Freihandform 69"/>
          <p:cNvSpPr/>
          <p:nvPr/>
        </p:nvSpPr>
        <p:spPr>
          <a:xfrm flipH="1">
            <a:off x="2972522" y="26499694"/>
            <a:ext cx="3383203" cy="6702951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94808 w 1397803"/>
              <a:gd name="connsiteY0" fmla="*/ 0 h 1073944"/>
              <a:gd name="connsiteX1" fmla="*/ 983959 w 1397803"/>
              <a:gd name="connsiteY1" fmla="*/ 297656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39006 w 1397803"/>
              <a:gd name="connsiteY3" fmla="*/ 590550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86672 w 1397803"/>
              <a:gd name="connsiteY3" fmla="*/ 5881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432032 w 1435027"/>
              <a:gd name="connsiteY0" fmla="*/ 0 h 1073944"/>
              <a:gd name="connsiteX1" fmla="*/ 1028710 w 1435027"/>
              <a:gd name="connsiteY1" fmla="*/ 295275 h 1073944"/>
              <a:gd name="connsiteX2" fmla="*/ 959270 w 1435027"/>
              <a:gd name="connsiteY2" fmla="*/ 102394 h 1073944"/>
              <a:gd name="connsiteX3" fmla="*/ 608842 w 1435027"/>
              <a:gd name="connsiteY3" fmla="*/ 550069 h 1073944"/>
              <a:gd name="connsiteX4" fmla="*/ 2477 w 1435027"/>
              <a:gd name="connsiteY4" fmla="*/ 409575 h 1073944"/>
              <a:gd name="connsiteX5" fmla="*/ 440158 w 1435027"/>
              <a:gd name="connsiteY5" fmla="*/ 1073944 h 1073944"/>
              <a:gd name="connsiteX6" fmla="*/ 1421233 w 1435027"/>
              <a:gd name="connsiteY6" fmla="*/ 1012031 h 1073944"/>
              <a:gd name="connsiteX7" fmla="*/ 1432032 w 1435027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399" h="1073944">
                <a:moveTo>
                  <a:pt x="1429555" y="0"/>
                </a:moveTo>
                <a:cubicBezTo>
                  <a:pt x="1339067" y="47625"/>
                  <a:pt x="1105607" y="223838"/>
                  <a:pt x="1026233" y="295275"/>
                </a:cubicBezTo>
                <a:cubicBezTo>
                  <a:pt x="1013533" y="238125"/>
                  <a:pt x="990924" y="159544"/>
                  <a:pt x="956793" y="102394"/>
                </a:cubicBezTo>
                <a:cubicBezTo>
                  <a:pt x="889324" y="145257"/>
                  <a:pt x="695138" y="304799"/>
                  <a:pt x="606365" y="550069"/>
                </a:cubicBezTo>
                <a:cubicBezTo>
                  <a:pt x="471966" y="495301"/>
                  <a:pt x="105569" y="399256"/>
                  <a:pt x="0" y="409575"/>
                </a:cubicBezTo>
                <a:cubicBezTo>
                  <a:pt x="25825" y="596106"/>
                  <a:pt x="202477" y="946150"/>
                  <a:pt x="437681" y="1073944"/>
                </a:cubicBezTo>
                <a:lnTo>
                  <a:pt x="1433809" y="1047749"/>
                </a:lnTo>
                <a:cubicBezTo>
                  <a:pt x="1432221" y="709612"/>
                  <a:pt x="1440668" y="347662"/>
                  <a:pt x="14295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grpSp>
        <p:nvGrpSpPr>
          <p:cNvPr id="71" name="Gruppieren 70"/>
          <p:cNvGrpSpPr/>
          <p:nvPr/>
        </p:nvGrpSpPr>
        <p:grpSpPr>
          <a:xfrm rot="20401737" flipH="1">
            <a:off x="23494616" y="27264683"/>
            <a:ext cx="6017790" cy="8752165"/>
            <a:chOff x="4391996" y="2365975"/>
            <a:chExt cx="1978494" cy="1144830"/>
          </a:xfrm>
        </p:grpSpPr>
        <p:sp>
          <p:nvSpPr>
            <p:cNvPr id="72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 rot="1198789">
            <a:off x="788301" y="27051794"/>
            <a:ext cx="6017790" cy="8752165"/>
            <a:chOff x="4391996" y="2365975"/>
            <a:chExt cx="1978494" cy="1144830"/>
          </a:xfrm>
        </p:grpSpPr>
        <p:sp>
          <p:nvSpPr>
            <p:cNvPr id="78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88580" y="33767415"/>
            <a:ext cx="17059988" cy="5707168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130C28C-E92F-4FB9-AC8A-E1E59B597475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26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5" name="Freihandform 4"/>
          <p:cNvSpPr>
            <a:spLocks/>
          </p:cNvSpPr>
          <p:nvPr/>
        </p:nvSpPr>
        <p:spPr bwMode="auto">
          <a:xfrm>
            <a:off x="2904112" y="10670365"/>
            <a:ext cx="24438191" cy="28470924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" name="Freihandform 9"/>
          <p:cNvSpPr>
            <a:spLocks/>
          </p:cNvSpPr>
          <p:nvPr/>
        </p:nvSpPr>
        <p:spPr bwMode="auto">
          <a:xfrm>
            <a:off x="3375059" y="11948783"/>
            <a:ext cx="23496296" cy="2591408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9"/>
          <p:cNvSpPr>
            <a:spLocks/>
          </p:cNvSpPr>
          <p:nvPr/>
        </p:nvSpPr>
        <p:spPr bwMode="auto">
          <a:xfrm>
            <a:off x="3616809" y="12534979"/>
            <a:ext cx="23012798" cy="2474169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Bildplatzhalter 5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3900273" y="13189835"/>
            <a:ext cx="22445875" cy="23431977"/>
          </a:xfrm>
          <a:custGeom>
            <a:avLst/>
            <a:gdLst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28344 w 3731924"/>
              <a:gd name="connsiteY12" fmla="*/ 2099234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2389153 w 3731924"/>
              <a:gd name="connsiteY18" fmla="*/ 0 h 2485130"/>
              <a:gd name="connsiteX0" fmla="*/ 1543613 w 3731924"/>
              <a:gd name="connsiteY0" fmla="*/ 0 h 2479267"/>
              <a:gd name="connsiteX1" fmla="*/ 3321804 w 3731924"/>
              <a:gd name="connsiteY1" fmla="*/ 23026 h 2479267"/>
              <a:gd name="connsiteX2" fmla="*/ 3320819 w 3731924"/>
              <a:gd name="connsiteY2" fmla="*/ 32796 h 2479267"/>
              <a:gd name="connsiteX3" fmla="*/ 3685944 w 3731924"/>
              <a:gd name="connsiteY3" fmla="*/ 397921 h 2479267"/>
              <a:gd name="connsiteX4" fmla="*/ 3692477 w 3731924"/>
              <a:gd name="connsiteY4" fmla="*/ 397262 h 2479267"/>
              <a:gd name="connsiteX5" fmla="*/ 3731924 w 3731924"/>
              <a:gd name="connsiteY5" fmla="*/ 2101796 h 2479267"/>
              <a:gd name="connsiteX6" fmla="*/ 3711344 w 3731924"/>
              <a:gd name="connsiteY6" fmla="*/ 2099721 h 2479267"/>
              <a:gd name="connsiteX7" fmla="*/ 3346219 w 3731924"/>
              <a:gd name="connsiteY7" fmla="*/ 2464846 h 2479267"/>
              <a:gd name="connsiteX8" fmla="*/ 3347673 w 3731924"/>
              <a:gd name="connsiteY8" fmla="*/ 2479267 h 2479267"/>
              <a:gd name="connsiteX9" fmla="*/ 1867821 w 3731924"/>
              <a:gd name="connsiteY9" fmla="*/ 2475938 h 2479267"/>
              <a:gd name="connsiteX10" fmla="*/ 1867821 w 3731924"/>
              <a:gd name="connsiteY10" fmla="*/ 2475938 h 2479267"/>
              <a:gd name="connsiteX11" fmla="*/ 412027 w 3731924"/>
              <a:gd name="connsiteY11" fmla="*/ 2472663 h 2479267"/>
              <a:gd name="connsiteX12" fmla="*/ 412297 w 3731924"/>
              <a:gd name="connsiteY12" fmla="*/ 2056452 h 2479267"/>
              <a:gd name="connsiteX13" fmla="*/ 86283 w 3731924"/>
              <a:gd name="connsiteY13" fmla="*/ 1983473 h 2479267"/>
              <a:gd name="connsiteX14" fmla="*/ 0 w 3731924"/>
              <a:gd name="connsiteY14" fmla="*/ 421698 h 2479267"/>
              <a:gd name="connsiteX15" fmla="*/ 349020 w 3731924"/>
              <a:gd name="connsiteY15" fmla="*/ 58196 h 2479267"/>
              <a:gd name="connsiteX16" fmla="*/ 343992 w 3731924"/>
              <a:gd name="connsiteY16" fmla="*/ 8320 h 2479267"/>
              <a:gd name="connsiteX17" fmla="*/ 1543613 w 3731924"/>
              <a:gd name="connsiteY17" fmla="*/ 0 h 2479267"/>
              <a:gd name="connsiteX0" fmla="*/ 343992 w 3731924"/>
              <a:gd name="connsiteY0" fmla="*/ 0 h 2470947"/>
              <a:gd name="connsiteX1" fmla="*/ 3321804 w 3731924"/>
              <a:gd name="connsiteY1" fmla="*/ 14706 h 2470947"/>
              <a:gd name="connsiteX2" fmla="*/ 3320819 w 3731924"/>
              <a:gd name="connsiteY2" fmla="*/ 24476 h 2470947"/>
              <a:gd name="connsiteX3" fmla="*/ 3685944 w 3731924"/>
              <a:gd name="connsiteY3" fmla="*/ 389601 h 2470947"/>
              <a:gd name="connsiteX4" fmla="*/ 3692477 w 3731924"/>
              <a:gd name="connsiteY4" fmla="*/ 388942 h 2470947"/>
              <a:gd name="connsiteX5" fmla="*/ 3731924 w 3731924"/>
              <a:gd name="connsiteY5" fmla="*/ 2093476 h 2470947"/>
              <a:gd name="connsiteX6" fmla="*/ 3711344 w 3731924"/>
              <a:gd name="connsiteY6" fmla="*/ 2091401 h 2470947"/>
              <a:gd name="connsiteX7" fmla="*/ 3346219 w 3731924"/>
              <a:gd name="connsiteY7" fmla="*/ 2456526 h 2470947"/>
              <a:gd name="connsiteX8" fmla="*/ 3347673 w 3731924"/>
              <a:gd name="connsiteY8" fmla="*/ 2470947 h 2470947"/>
              <a:gd name="connsiteX9" fmla="*/ 1867821 w 3731924"/>
              <a:gd name="connsiteY9" fmla="*/ 2467618 h 2470947"/>
              <a:gd name="connsiteX10" fmla="*/ 1867821 w 3731924"/>
              <a:gd name="connsiteY10" fmla="*/ 2467618 h 2470947"/>
              <a:gd name="connsiteX11" fmla="*/ 412027 w 3731924"/>
              <a:gd name="connsiteY11" fmla="*/ 2464343 h 2470947"/>
              <a:gd name="connsiteX12" fmla="*/ 412297 w 3731924"/>
              <a:gd name="connsiteY12" fmla="*/ 2048132 h 2470947"/>
              <a:gd name="connsiteX13" fmla="*/ 86283 w 3731924"/>
              <a:gd name="connsiteY13" fmla="*/ 1975153 h 2470947"/>
              <a:gd name="connsiteX14" fmla="*/ 0 w 3731924"/>
              <a:gd name="connsiteY14" fmla="*/ 413378 h 2470947"/>
              <a:gd name="connsiteX15" fmla="*/ 349020 w 3731924"/>
              <a:gd name="connsiteY15" fmla="*/ 49876 h 2470947"/>
              <a:gd name="connsiteX16" fmla="*/ 343992 w 3731924"/>
              <a:gd name="connsiteY16" fmla="*/ 0 h 2470947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412297 w 3731924"/>
              <a:gd name="connsiteY12" fmla="*/ 2039171 h 2461986"/>
              <a:gd name="connsiteX13" fmla="*/ 86283 w 3731924"/>
              <a:gd name="connsiteY13" fmla="*/ 1966192 h 2461986"/>
              <a:gd name="connsiteX14" fmla="*/ 0 w 3731924"/>
              <a:gd name="connsiteY14" fmla="*/ 404417 h 2461986"/>
              <a:gd name="connsiteX15" fmla="*/ 349020 w 3731924"/>
              <a:gd name="connsiteY15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86283 w 3731924"/>
              <a:gd name="connsiteY12" fmla="*/ 1966192 h 2461986"/>
              <a:gd name="connsiteX13" fmla="*/ 0 w 3731924"/>
              <a:gd name="connsiteY13" fmla="*/ 404417 h 2461986"/>
              <a:gd name="connsiteX14" fmla="*/ 349020 w 3731924"/>
              <a:gd name="connsiteY14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412027 w 3731924"/>
              <a:gd name="connsiteY10" fmla="*/ 2455382 h 2461986"/>
              <a:gd name="connsiteX11" fmla="*/ 86283 w 3731924"/>
              <a:gd name="connsiteY11" fmla="*/ 1966192 h 2461986"/>
              <a:gd name="connsiteX12" fmla="*/ 0 w 3731924"/>
              <a:gd name="connsiteY12" fmla="*/ 404417 h 2461986"/>
              <a:gd name="connsiteX13" fmla="*/ 349020 w 3731924"/>
              <a:gd name="connsiteY13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412027 w 3731924"/>
              <a:gd name="connsiteY9" fmla="*/ 2455382 h 2461986"/>
              <a:gd name="connsiteX10" fmla="*/ 86283 w 3731924"/>
              <a:gd name="connsiteY10" fmla="*/ 1966192 h 2461986"/>
              <a:gd name="connsiteX11" fmla="*/ 0 w 3731924"/>
              <a:gd name="connsiteY11" fmla="*/ 404417 h 2461986"/>
              <a:gd name="connsiteX12" fmla="*/ 349020 w 3731924"/>
              <a:gd name="connsiteY12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346219 w 3731924"/>
              <a:gd name="connsiteY6" fmla="*/ 2447565 h 2461986"/>
              <a:gd name="connsiteX7" fmla="*/ 3347673 w 3731924"/>
              <a:gd name="connsiteY7" fmla="*/ 2461986 h 2461986"/>
              <a:gd name="connsiteX8" fmla="*/ 412027 w 3731924"/>
              <a:gd name="connsiteY8" fmla="*/ 2455382 h 2461986"/>
              <a:gd name="connsiteX9" fmla="*/ 86283 w 3731924"/>
              <a:gd name="connsiteY9" fmla="*/ 1966192 h 2461986"/>
              <a:gd name="connsiteX10" fmla="*/ 0 w 3731924"/>
              <a:gd name="connsiteY10" fmla="*/ 404417 h 2461986"/>
              <a:gd name="connsiteX11" fmla="*/ 349020 w 3731924"/>
              <a:gd name="connsiteY11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685944 w 3731924"/>
              <a:gd name="connsiteY2" fmla="*/ 380640 h 2461986"/>
              <a:gd name="connsiteX3" fmla="*/ 3692477 w 3731924"/>
              <a:gd name="connsiteY3" fmla="*/ 379981 h 2461986"/>
              <a:gd name="connsiteX4" fmla="*/ 3731924 w 3731924"/>
              <a:gd name="connsiteY4" fmla="*/ 2084515 h 2461986"/>
              <a:gd name="connsiteX5" fmla="*/ 3346219 w 3731924"/>
              <a:gd name="connsiteY5" fmla="*/ 2447565 h 2461986"/>
              <a:gd name="connsiteX6" fmla="*/ 3347673 w 3731924"/>
              <a:gd name="connsiteY6" fmla="*/ 2461986 h 2461986"/>
              <a:gd name="connsiteX7" fmla="*/ 412027 w 3731924"/>
              <a:gd name="connsiteY7" fmla="*/ 2455382 h 2461986"/>
              <a:gd name="connsiteX8" fmla="*/ 86283 w 3731924"/>
              <a:gd name="connsiteY8" fmla="*/ 1966192 h 2461986"/>
              <a:gd name="connsiteX9" fmla="*/ 0 w 3731924"/>
              <a:gd name="connsiteY9" fmla="*/ 404417 h 2461986"/>
              <a:gd name="connsiteX10" fmla="*/ 349020 w 3731924"/>
              <a:gd name="connsiteY10" fmla="*/ 40915 h 2461986"/>
              <a:gd name="connsiteX0" fmla="*/ 349020 w 3731924"/>
              <a:gd name="connsiteY0" fmla="*/ 40915 h 2505489"/>
              <a:gd name="connsiteX1" fmla="*/ 3321804 w 3731924"/>
              <a:gd name="connsiteY1" fmla="*/ 5745 h 2505489"/>
              <a:gd name="connsiteX2" fmla="*/ 3685944 w 3731924"/>
              <a:gd name="connsiteY2" fmla="*/ 380640 h 2505489"/>
              <a:gd name="connsiteX3" fmla="*/ 3692477 w 3731924"/>
              <a:gd name="connsiteY3" fmla="*/ 379981 h 2505489"/>
              <a:gd name="connsiteX4" fmla="*/ 3731924 w 3731924"/>
              <a:gd name="connsiteY4" fmla="*/ 2084515 h 2505489"/>
              <a:gd name="connsiteX5" fmla="*/ 3346219 w 3731924"/>
              <a:gd name="connsiteY5" fmla="*/ 2447565 h 2505489"/>
              <a:gd name="connsiteX6" fmla="*/ 412027 w 3731924"/>
              <a:gd name="connsiteY6" fmla="*/ 2455382 h 2505489"/>
              <a:gd name="connsiteX7" fmla="*/ 86283 w 3731924"/>
              <a:gd name="connsiteY7" fmla="*/ 1966192 h 2505489"/>
              <a:gd name="connsiteX8" fmla="*/ 0 w 3731924"/>
              <a:gd name="connsiteY8" fmla="*/ 404417 h 2505489"/>
              <a:gd name="connsiteX9" fmla="*/ 349020 w 3731924"/>
              <a:gd name="connsiteY9" fmla="*/ 40915 h 2505489"/>
              <a:gd name="connsiteX0" fmla="*/ 349020 w 3760415"/>
              <a:gd name="connsiteY0" fmla="*/ 40915 h 2505489"/>
              <a:gd name="connsiteX1" fmla="*/ 3321804 w 3760415"/>
              <a:gd name="connsiteY1" fmla="*/ 5745 h 2505489"/>
              <a:gd name="connsiteX2" fmla="*/ 3685944 w 3760415"/>
              <a:gd name="connsiteY2" fmla="*/ 380640 h 2505489"/>
              <a:gd name="connsiteX3" fmla="*/ 3731924 w 3760415"/>
              <a:gd name="connsiteY3" fmla="*/ 2084515 h 2505489"/>
              <a:gd name="connsiteX4" fmla="*/ 3346219 w 3760415"/>
              <a:gd name="connsiteY4" fmla="*/ 2447565 h 2505489"/>
              <a:gd name="connsiteX5" fmla="*/ 412027 w 3760415"/>
              <a:gd name="connsiteY5" fmla="*/ 2455382 h 2505489"/>
              <a:gd name="connsiteX6" fmla="*/ 86283 w 3760415"/>
              <a:gd name="connsiteY6" fmla="*/ 1966192 h 2505489"/>
              <a:gd name="connsiteX7" fmla="*/ 0 w 3760415"/>
              <a:gd name="connsiteY7" fmla="*/ 404417 h 2505489"/>
              <a:gd name="connsiteX8" fmla="*/ 349020 w 3760415"/>
              <a:gd name="connsiteY8" fmla="*/ 40915 h 2505489"/>
              <a:gd name="connsiteX0" fmla="*/ 349020 w 3836324"/>
              <a:gd name="connsiteY0" fmla="*/ 40915 h 2505489"/>
              <a:gd name="connsiteX1" fmla="*/ 3321804 w 3836324"/>
              <a:gd name="connsiteY1" fmla="*/ 5745 h 2505489"/>
              <a:gd name="connsiteX2" fmla="*/ 3685944 w 3836324"/>
              <a:gd name="connsiteY2" fmla="*/ 380640 h 2505489"/>
              <a:gd name="connsiteX3" fmla="*/ 3731924 w 3836324"/>
              <a:gd name="connsiteY3" fmla="*/ 2084515 h 2505489"/>
              <a:gd name="connsiteX4" fmla="*/ 3346219 w 3836324"/>
              <a:gd name="connsiteY4" fmla="*/ 2447565 h 2505489"/>
              <a:gd name="connsiteX5" fmla="*/ 412027 w 3836324"/>
              <a:gd name="connsiteY5" fmla="*/ 2455382 h 2505489"/>
              <a:gd name="connsiteX6" fmla="*/ 86283 w 3836324"/>
              <a:gd name="connsiteY6" fmla="*/ 1966192 h 2505489"/>
              <a:gd name="connsiteX7" fmla="*/ 0 w 3836324"/>
              <a:gd name="connsiteY7" fmla="*/ 404417 h 2505489"/>
              <a:gd name="connsiteX8" fmla="*/ 349020 w 3836324"/>
              <a:gd name="connsiteY8" fmla="*/ 40915 h 2505489"/>
              <a:gd name="connsiteX0" fmla="*/ 349020 w 3922433"/>
              <a:gd name="connsiteY0" fmla="*/ 40915 h 2503784"/>
              <a:gd name="connsiteX1" fmla="*/ 3321804 w 3922433"/>
              <a:gd name="connsiteY1" fmla="*/ 5745 h 2503784"/>
              <a:gd name="connsiteX2" fmla="*/ 3685944 w 3922433"/>
              <a:gd name="connsiteY2" fmla="*/ 380640 h 2503784"/>
              <a:gd name="connsiteX3" fmla="*/ 3911841 w 3922433"/>
              <a:gd name="connsiteY3" fmla="*/ 2116265 h 2503784"/>
              <a:gd name="connsiteX4" fmla="*/ 3346219 w 3922433"/>
              <a:gd name="connsiteY4" fmla="*/ 2447565 h 2503784"/>
              <a:gd name="connsiteX5" fmla="*/ 412027 w 3922433"/>
              <a:gd name="connsiteY5" fmla="*/ 2455382 h 2503784"/>
              <a:gd name="connsiteX6" fmla="*/ 86283 w 3922433"/>
              <a:gd name="connsiteY6" fmla="*/ 1966192 h 2503784"/>
              <a:gd name="connsiteX7" fmla="*/ 0 w 3922433"/>
              <a:gd name="connsiteY7" fmla="*/ 404417 h 2503784"/>
              <a:gd name="connsiteX8" fmla="*/ 349020 w 3922433"/>
              <a:gd name="connsiteY8" fmla="*/ 40915 h 2503784"/>
              <a:gd name="connsiteX0" fmla="*/ 349020 w 3922433"/>
              <a:gd name="connsiteY0" fmla="*/ 40915 h 2731150"/>
              <a:gd name="connsiteX1" fmla="*/ 3321804 w 3922433"/>
              <a:gd name="connsiteY1" fmla="*/ 5745 h 2731150"/>
              <a:gd name="connsiteX2" fmla="*/ 3685944 w 3922433"/>
              <a:gd name="connsiteY2" fmla="*/ 380640 h 2731150"/>
              <a:gd name="connsiteX3" fmla="*/ 3911841 w 3922433"/>
              <a:gd name="connsiteY3" fmla="*/ 2116265 h 2731150"/>
              <a:gd name="connsiteX4" fmla="*/ 3314469 w 3922433"/>
              <a:gd name="connsiteY4" fmla="*/ 2722732 h 2731150"/>
              <a:gd name="connsiteX5" fmla="*/ 412027 w 3922433"/>
              <a:gd name="connsiteY5" fmla="*/ 2455382 h 2731150"/>
              <a:gd name="connsiteX6" fmla="*/ 86283 w 3922433"/>
              <a:gd name="connsiteY6" fmla="*/ 1966192 h 2731150"/>
              <a:gd name="connsiteX7" fmla="*/ 0 w 3922433"/>
              <a:gd name="connsiteY7" fmla="*/ 404417 h 2731150"/>
              <a:gd name="connsiteX8" fmla="*/ 349020 w 3922433"/>
              <a:gd name="connsiteY8" fmla="*/ 40915 h 2731150"/>
              <a:gd name="connsiteX0" fmla="*/ 349020 w 3922433"/>
              <a:gd name="connsiteY0" fmla="*/ 40915 h 3196990"/>
              <a:gd name="connsiteX1" fmla="*/ 3321804 w 3922433"/>
              <a:gd name="connsiteY1" fmla="*/ 5745 h 3196990"/>
              <a:gd name="connsiteX2" fmla="*/ 3685944 w 3922433"/>
              <a:gd name="connsiteY2" fmla="*/ 380640 h 3196990"/>
              <a:gd name="connsiteX3" fmla="*/ 3911841 w 3922433"/>
              <a:gd name="connsiteY3" fmla="*/ 2116265 h 3196990"/>
              <a:gd name="connsiteX4" fmla="*/ 3314469 w 3922433"/>
              <a:gd name="connsiteY4" fmla="*/ 2722732 h 3196990"/>
              <a:gd name="connsiteX5" fmla="*/ 253277 w 3922433"/>
              <a:gd name="connsiteY5" fmla="*/ 3185632 h 3196990"/>
              <a:gd name="connsiteX6" fmla="*/ 86283 w 3922433"/>
              <a:gd name="connsiteY6" fmla="*/ 1966192 h 3196990"/>
              <a:gd name="connsiteX7" fmla="*/ 0 w 3922433"/>
              <a:gd name="connsiteY7" fmla="*/ 404417 h 3196990"/>
              <a:gd name="connsiteX8" fmla="*/ 349020 w 3922433"/>
              <a:gd name="connsiteY8" fmla="*/ 40915 h 3196990"/>
              <a:gd name="connsiteX0" fmla="*/ 707324 w 4280737"/>
              <a:gd name="connsiteY0" fmla="*/ 40915 h 3196990"/>
              <a:gd name="connsiteX1" fmla="*/ 3680108 w 4280737"/>
              <a:gd name="connsiteY1" fmla="*/ 5745 h 3196990"/>
              <a:gd name="connsiteX2" fmla="*/ 4044248 w 4280737"/>
              <a:gd name="connsiteY2" fmla="*/ 380640 h 3196990"/>
              <a:gd name="connsiteX3" fmla="*/ 4270145 w 4280737"/>
              <a:gd name="connsiteY3" fmla="*/ 2116265 h 3196990"/>
              <a:gd name="connsiteX4" fmla="*/ 3672773 w 4280737"/>
              <a:gd name="connsiteY4" fmla="*/ 2722732 h 3196990"/>
              <a:gd name="connsiteX5" fmla="*/ 611581 w 4280737"/>
              <a:gd name="connsiteY5" fmla="*/ 3185632 h 3196990"/>
              <a:gd name="connsiteX6" fmla="*/ 87 w 4280737"/>
              <a:gd name="connsiteY6" fmla="*/ 2019109 h 3196990"/>
              <a:gd name="connsiteX7" fmla="*/ 358304 w 4280737"/>
              <a:gd name="connsiteY7" fmla="*/ 404417 h 3196990"/>
              <a:gd name="connsiteX8" fmla="*/ 707324 w 4280737"/>
              <a:gd name="connsiteY8" fmla="*/ 40915 h 3196990"/>
              <a:gd name="connsiteX0" fmla="*/ 707237 w 4280650"/>
              <a:gd name="connsiteY0" fmla="*/ 40915 h 3196990"/>
              <a:gd name="connsiteX1" fmla="*/ 3680021 w 4280650"/>
              <a:gd name="connsiteY1" fmla="*/ 5745 h 3196990"/>
              <a:gd name="connsiteX2" fmla="*/ 4044161 w 4280650"/>
              <a:gd name="connsiteY2" fmla="*/ 380640 h 3196990"/>
              <a:gd name="connsiteX3" fmla="*/ 4270058 w 4280650"/>
              <a:gd name="connsiteY3" fmla="*/ 2116265 h 3196990"/>
              <a:gd name="connsiteX4" fmla="*/ 3672686 w 4280650"/>
              <a:gd name="connsiteY4" fmla="*/ 2722732 h 3196990"/>
              <a:gd name="connsiteX5" fmla="*/ 611494 w 4280650"/>
              <a:gd name="connsiteY5" fmla="*/ 3185632 h 3196990"/>
              <a:gd name="connsiteX6" fmla="*/ 0 w 4280650"/>
              <a:gd name="connsiteY6" fmla="*/ 2019109 h 3196990"/>
              <a:gd name="connsiteX7" fmla="*/ 707237 w 4280650"/>
              <a:gd name="connsiteY7" fmla="*/ 40915 h 3196990"/>
              <a:gd name="connsiteX0" fmla="*/ 381844 w 4346841"/>
              <a:gd name="connsiteY0" fmla="*/ 12236 h 3358811"/>
              <a:gd name="connsiteX1" fmla="*/ 3746212 w 4346841"/>
              <a:gd name="connsiteY1" fmla="*/ 167566 h 3358811"/>
              <a:gd name="connsiteX2" fmla="*/ 4110352 w 4346841"/>
              <a:gd name="connsiteY2" fmla="*/ 542461 h 3358811"/>
              <a:gd name="connsiteX3" fmla="*/ 4336249 w 4346841"/>
              <a:gd name="connsiteY3" fmla="*/ 2278086 h 3358811"/>
              <a:gd name="connsiteX4" fmla="*/ 3738877 w 4346841"/>
              <a:gd name="connsiteY4" fmla="*/ 2884553 h 3358811"/>
              <a:gd name="connsiteX5" fmla="*/ 677685 w 4346841"/>
              <a:gd name="connsiteY5" fmla="*/ 3347453 h 3358811"/>
              <a:gd name="connsiteX6" fmla="*/ 66191 w 4346841"/>
              <a:gd name="connsiteY6" fmla="*/ 2180930 h 3358811"/>
              <a:gd name="connsiteX7" fmla="*/ 381844 w 4346841"/>
              <a:gd name="connsiteY7" fmla="*/ 12236 h 3358811"/>
              <a:gd name="connsiteX0" fmla="*/ 381844 w 4338756"/>
              <a:gd name="connsiteY0" fmla="*/ 12236 h 3358811"/>
              <a:gd name="connsiteX1" fmla="*/ 3746212 w 4338756"/>
              <a:gd name="connsiteY1" fmla="*/ 167566 h 3358811"/>
              <a:gd name="connsiteX2" fmla="*/ 4336249 w 4338756"/>
              <a:gd name="connsiteY2" fmla="*/ 2278086 h 3358811"/>
              <a:gd name="connsiteX3" fmla="*/ 3738877 w 4338756"/>
              <a:gd name="connsiteY3" fmla="*/ 2884553 h 3358811"/>
              <a:gd name="connsiteX4" fmla="*/ 677685 w 4338756"/>
              <a:gd name="connsiteY4" fmla="*/ 3347453 h 3358811"/>
              <a:gd name="connsiteX5" fmla="*/ 66191 w 4338756"/>
              <a:gd name="connsiteY5" fmla="*/ 2180930 h 3358811"/>
              <a:gd name="connsiteX6" fmla="*/ 381844 w 4338756"/>
              <a:gd name="connsiteY6" fmla="*/ 12236 h 3358811"/>
              <a:gd name="connsiteX0" fmla="*/ 381844 w 4558932"/>
              <a:gd name="connsiteY0" fmla="*/ 12236 h 3347798"/>
              <a:gd name="connsiteX1" fmla="*/ 3746212 w 4558932"/>
              <a:gd name="connsiteY1" fmla="*/ 167566 h 3347798"/>
              <a:gd name="connsiteX2" fmla="*/ 4336249 w 4558932"/>
              <a:gd name="connsiteY2" fmla="*/ 2278086 h 3347798"/>
              <a:gd name="connsiteX3" fmla="*/ 677685 w 4558932"/>
              <a:gd name="connsiteY3" fmla="*/ 3347453 h 3347798"/>
              <a:gd name="connsiteX4" fmla="*/ 66191 w 4558932"/>
              <a:gd name="connsiteY4" fmla="*/ 2180930 h 3347798"/>
              <a:gd name="connsiteX5" fmla="*/ 381844 w 4558932"/>
              <a:gd name="connsiteY5" fmla="*/ 12236 h 3347798"/>
              <a:gd name="connsiteX0" fmla="*/ 381844 w 4603988"/>
              <a:gd name="connsiteY0" fmla="*/ 12236 h 2499995"/>
              <a:gd name="connsiteX1" fmla="*/ 3746212 w 4603988"/>
              <a:gd name="connsiteY1" fmla="*/ 167566 h 2499995"/>
              <a:gd name="connsiteX2" fmla="*/ 4336249 w 4603988"/>
              <a:gd name="connsiteY2" fmla="*/ 2278086 h 2499995"/>
              <a:gd name="connsiteX3" fmla="*/ 66191 w 4603988"/>
              <a:gd name="connsiteY3" fmla="*/ 2180930 h 2499995"/>
              <a:gd name="connsiteX4" fmla="*/ 381844 w 4603988"/>
              <a:gd name="connsiteY4" fmla="*/ 12236 h 2499995"/>
              <a:gd name="connsiteX0" fmla="*/ 441349 w 5065942"/>
              <a:gd name="connsiteY0" fmla="*/ 67024 h 2554783"/>
              <a:gd name="connsiteX1" fmla="*/ 4715884 w 5065942"/>
              <a:gd name="connsiteY1" fmla="*/ 508104 h 2554783"/>
              <a:gd name="connsiteX2" fmla="*/ 4395754 w 5065942"/>
              <a:gd name="connsiteY2" fmla="*/ 2332874 h 2554783"/>
              <a:gd name="connsiteX3" fmla="*/ 125696 w 5065942"/>
              <a:gd name="connsiteY3" fmla="*/ 2235718 h 2554783"/>
              <a:gd name="connsiteX4" fmla="*/ 441349 w 5065942"/>
              <a:gd name="connsiteY4" fmla="*/ 67024 h 2554783"/>
              <a:gd name="connsiteX0" fmla="*/ 441349 w 5065942"/>
              <a:gd name="connsiteY0" fmla="*/ 81560 h 2569319"/>
              <a:gd name="connsiteX1" fmla="*/ 4715884 w 5065942"/>
              <a:gd name="connsiteY1" fmla="*/ 522640 h 2569319"/>
              <a:gd name="connsiteX2" fmla="*/ 4395754 w 5065942"/>
              <a:gd name="connsiteY2" fmla="*/ 2347410 h 2569319"/>
              <a:gd name="connsiteX3" fmla="*/ 125696 w 5065942"/>
              <a:gd name="connsiteY3" fmla="*/ 2250254 h 2569319"/>
              <a:gd name="connsiteX4" fmla="*/ 441349 w 5065942"/>
              <a:gd name="connsiteY4" fmla="*/ 81560 h 2569319"/>
              <a:gd name="connsiteX0" fmla="*/ 441349 w 5139384"/>
              <a:gd name="connsiteY0" fmla="*/ 81560 h 3528722"/>
              <a:gd name="connsiteX1" fmla="*/ 4715884 w 5139384"/>
              <a:gd name="connsiteY1" fmla="*/ 522640 h 3528722"/>
              <a:gd name="connsiteX2" fmla="*/ 4596837 w 5139384"/>
              <a:gd name="connsiteY2" fmla="*/ 3469244 h 3528722"/>
              <a:gd name="connsiteX3" fmla="*/ 125696 w 5139384"/>
              <a:gd name="connsiteY3" fmla="*/ 2250254 h 3528722"/>
              <a:gd name="connsiteX4" fmla="*/ 441349 w 5139384"/>
              <a:gd name="connsiteY4" fmla="*/ 81560 h 3528722"/>
              <a:gd name="connsiteX0" fmla="*/ 441349 w 4990904"/>
              <a:gd name="connsiteY0" fmla="*/ 81560 h 3528722"/>
              <a:gd name="connsiteX1" fmla="*/ 4715884 w 4990904"/>
              <a:gd name="connsiteY1" fmla="*/ 522640 h 3528722"/>
              <a:gd name="connsiteX2" fmla="*/ 4596837 w 4990904"/>
              <a:gd name="connsiteY2" fmla="*/ 3469244 h 3528722"/>
              <a:gd name="connsiteX3" fmla="*/ 125696 w 4990904"/>
              <a:gd name="connsiteY3" fmla="*/ 2250254 h 3528722"/>
              <a:gd name="connsiteX4" fmla="*/ 441349 w 4990904"/>
              <a:gd name="connsiteY4" fmla="*/ 81560 h 3528722"/>
              <a:gd name="connsiteX0" fmla="*/ 441349 w 4864781"/>
              <a:gd name="connsiteY0" fmla="*/ 81560 h 3528722"/>
              <a:gd name="connsiteX1" fmla="*/ 4715884 w 4864781"/>
              <a:gd name="connsiteY1" fmla="*/ 522640 h 3528722"/>
              <a:gd name="connsiteX2" fmla="*/ 4596837 w 4864781"/>
              <a:gd name="connsiteY2" fmla="*/ 3469244 h 3528722"/>
              <a:gd name="connsiteX3" fmla="*/ 125696 w 4864781"/>
              <a:gd name="connsiteY3" fmla="*/ 2250254 h 3528722"/>
              <a:gd name="connsiteX4" fmla="*/ 441349 w 4864781"/>
              <a:gd name="connsiteY4" fmla="*/ 81560 h 3528722"/>
              <a:gd name="connsiteX0" fmla="*/ 441349 w 4858478"/>
              <a:gd name="connsiteY0" fmla="*/ 81560 h 3447763"/>
              <a:gd name="connsiteX1" fmla="*/ 4715884 w 4858478"/>
              <a:gd name="connsiteY1" fmla="*/ 522640 h 3447763"/>
              <a:gd name="connsiteX2" fmla="*/ 4565087 w 4858478"/>
              <a:gd name="connsiteY2" fmla="*/ 3384577 h 3447763"/>
              <a:gd name="connsiteX3" fmla="*/ 125696 w 4858478"/>
              <a:gd name="connsiteY3" fmla="*/ 2250254 h 3447763"/>
              <a:gd name="connsiteX4" fmla="*/ 441349 w 4858478"/>
              <a:gd name="connsiteY4" fmla="*/ 81560 h 3447763"/>
              <a:gd name="connsiteX0" fmla="*/ 441349 w 4887282"/>
              <a:gd name="connsiteY0" fmla="*/ 81560 h 3447763"/>
              <a:gd name="connsiteX1" fmla="*/ 4715884 w 4887282"/>
              <a:gd name="connsiteY1" fmla="*/ 522640 h 3447763"/>
              <a:gd name="connsiteX2" fmla="*/ 4565087 w 4887282"/>
              <a:gd name="connsiteY2" fmla="*/ 3384577 h 3447763"/>
              <a:gd name="connsiteX3" fmla="*/ 125696 w 4887282"/>
              <a:gd name="connsiteY3" fmla="*/ 2250254 h 3447763"/>
              <a:gd name="connsiteX4" fmla="*/ 441349 w 4887282"/>
              <a:gd name="connsiteY4" fmla="*/ 81560 h 3447763"/>
              <a:gd name="connsiteX0" fmla="*/ 463165 w 4909098"/>
              <a:gd name="connsiteY0" fmla="*/ 131253 h 3571167"/>
              <a:gd name="connsiteX1" fmla="*/ 4737700 w 4909098"/>
              <a:gd name="connsiteY1" fmla="*/ 572333 h 3571167"/>
              <a:gd name="connsiteX2" fmla="*/ 4586903 w 4909098"/>
              <a:gd name="connsiteY2" fmla="*/ 3434270 h 3571167"/>
              <a:gd name="connsiteX3" fmla="*/ 105179 w 4909098"/>
              <a:gd name="connsiteY3" fmla="*/ 3051364 h 3571167"/>
              <a:gd name="connsiteX4" fmla="*/ 463165 w 4909098"/>
              <a:gd name="connsiteY4" fmla="*/ 131253 h 3571167"/>
              <a:gd name="connsiteX0" fmla="*/ 552371 w 4998304"/>
              <a:gd name="connsiteY0" fmla="*/ 131253 h 3571167"/>
              <a:gd name="connsiteX1" fmla="*/ 4826906 w 4998304"/>
              <a:gd name="connsiteY1" fmla="*/ 572333 h 3571167"/>
              <a:gd name="connsiteX2" fmla="*/ 4676109 w 4998304"/>
              <a:gd name="connsiteY2" fmla="*/ 3434270 h 3571167"/>
              <a:gd name="connsiteX3" fmla="*/ 194385 w 4998304"/>
              <a:gd name="connsiteY3" fmla="*/ 3051364 h 3571167"/>
              <a:gd name="connsiteX4" fmla="*/ 552371 w 4998304"/>
              <a:gd name="connsiteY4" fmla="*/ 131253 h 3571167"/>
              <a:gd name="connsiteX0" fmla="*/ 552371 w 4998304"/>
              <a:gd name="connsiteY0" fmla="*/ 131253 h 3574970"/>
              <a:gd name="connsiteX1" fmla="*/ 4826906 w 4998304"/>
              <a:gd name="connsiteY1" fmla="*/ 572333 h 3574970"/>
              <a:gd name="connsiteX2" fmla="*/ 4676109 w 4998304"/>
              <a:gd name="connsiteY2" fmla="*/ 3434270 h 3574970"/>
              <a:gd name="connsiteX3" fmla="*/ 194385 w 4998304"/>
              <a:gd name="connsiteY3" fmla="*/ 3051364 h 3574970"/>
              <a:gd name="connsiteX4" fmla="*/ 552371 w 4998304"/>
              <a:gd name="connsiteY4" fmla="*/ 131253 h 3574970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568093"/>
              <a:gd name="connsiteX1" fmla="*/ 4826906 w 4998304"/>
              <a:gd name="connsiteY1" fmla="*/ 572333 h 3568093"/>
              <a:gd name="connsiteX2" fmla="*/ 4676109 w 4998304"/>
              <a:gd name="connsiteY2" fmla="*/ 3434270 h 3568093"/>
              <a:gd name="connsiteX3" fmla="*/ 2299966 w 4998304"/>
              <a:gd name="connsiteY3" fmla="*/ 3380587 h 3568093"/>
              <a:gd name="connsiteX4" fmla="*/ 194385 w 4998304"/>
              <a:gd name="connsiteY4" fmla="*/ 3051364 h 3568093"/>
              <a:gd name="connsiteX5" fmla="*/ 552371 w 4998304"/>
              <a:gd name="connsiteY5" fmla="*/ 131253 h 3568093"/>
              <a:gd name="connsiteX0" fmla="*/ 586120 w 5032053"/>
              <a:gd name="connsiteY0" fmla="*/ 133407 h 3570247"/>
              <a:gd name="connsiteX1" fmla="*/ 4860655 w 5032053"/>
              <a:gd name="connsiteY1" fmla="*/ 574487 h 3570247"/>
              <a:gd name="connsiteX2" fmla="*/ 4709858 w 5032053"/>
              <a:gd name="connsiteY2" fmla="*/ 3436424 h 3570247"/>
              <a:gd name="connsiteX3" fmla="*/ 2333715 w 5032053"/>
              <a:gd name="connsiteY3" fmla="*/ 3382741 h 3570247"/>
              <a:gd name="connsiteX4" fmla="*/ 175217 w 5032053"/>
              <a:gd name="connsiteY4" fmla="*/ 3085268 h 3570247"/>
              <a:gd name="connsiteX5" fmla="*/ 586120 w 5032053"/>
              <a:gd name="connsiteY5" fmla="*/ 133407 h 3570247"/>
              <a:gd name="connsiteX0" fmla="*/ 607257 w 5053190"/>
              <a:gd name="connsiteY0" fmla="*/ 129104 h 3565944"/>
              <a:gd name="connsiteX1" fmla="*/ 4881792 w 5053190"/>
              <a:gd name="connsiteY1" fmla="*/ 570184 h 3565944"/>
              <a:gd name="connsiteX2" fmla="*/ 4730995 w 5053190"/>
              <a:gd name="connsiteY2" fmla="*/ 3432121 h 3565944"/>
              <a:gd name="connsiteX3" fmla="*/ 2354852 w 5053190"/>
              <a:gd name="connsiteY3" fmla="*/ 3378438 h 3565944"/>
              <a:gd name="connsiteX4" fmla="*/ 164604 w 5053190"/>
              <a:gd name="connsiteY4" fmla="*/ 3017465 h 3565944"/>
              <a:gd name="connsiteX5" fmla="*/ 607257 w 5053190"/>
              <a:gd name="connsiteY5" fmla="*/ 129104 h 3565944"/>
              <a:gd name="connsiteX0" fmla="*/ 593774 w 5039707"/>
              <a:gd name="connsiteY0" fmla="*/ 129104 h 3565944"/>
              <a:gd name="connsiteX1" fmla="*/ 4868309 w 5039707"/>
              <a:gd name="connsiteY1" fmla="*/ 570184 h 3565944"/>
              <a:gd name="connsiteX2" fmla="*/ 4717512 w 5039707"/>
              <a:gd name="connsiteY2" fmla="*/ 3432121 h 3565944"/>
              <a:gd name="connsiteX3" fmla="*/ 2341369 w 5039707"/>
              <a:gd name="connsiteY3" fmla="*/ 3378438 h 3565944"/>
              <a:gd name="connsiteX4" fmla="*/ 151121 w 5039707"/>
              <a:gd name="connsiteY4" fmla="*/ 3017465 h 3565944"/>
              <a:gd name="connsiteX5" fmla="*/ 593774 w 5039707"/>
              <a:gd name="connsiteY5" fmla="*/ 129104 h 3565944"/>
              <a:gd name="connsiteX0" fmla="*/ 550367 w 5070383"/>
              <a:gd name="connsiteY0" fmla="*/ 129104 h 3565944"/>
              <a:gd name="connsiteX1" fmla="*/ 4898985 w 5070383"/>
              <a:gd name="connsiteY1" fmla="*/ 570184 h 3565944"/>
              <a:gd name="connsiteX2" fmla="*/ 4748188 w 5070383"/>
              <a:gd name="connsiteY2" fmla="*/ 3432121 h 3565944"/>
              <a:gd name="connsiteX3" fmla="*/ 2372045 w 5070383"/>
              <a:gd name="connsiteY3" fmla="*/ 3378438 h 3565944"/>
              <a:gd name="connsiteX4" fmla="*/ 181797 w 5070383"/>
              <a:gd name="connsiteY4" fmla="*/ 3017465 h 3565944"/>
              <a:gd name="connsiteX5" fmla="*/ 550367 w 5070383"/>
              <a:gd name="connsiteY5" fmla="*/ 129104 h 3565944"/>
              <a:gd name="connsiteX0" fmla="*/ 582606 w 5102622"/>
              <a:gd name="connsiteY0" fmla="*/ 32804 h 3469644"/>
              <a:gd name="connsiteX1" fmla="*/ 4931224 w 5102622"/>
              <a:gd name="connsiteY1" fmla="*/ 473884 h 3469644"/>
              <a:gd name="connsiteX2" fmla="*/ 4780427 w 5102622"/>
              <a:gd name="connsiteY2" fmla="*/ 3335821 h 3469644"/>
              <a:gd name="connsiteX3" fmla="*/ 2404284 w 5102622"/>
              <a:gd name="connsiteY3" fmla="*/ 3282138 h 3469644"/>
              <a:gd name="connsiteX4" fmla="*/ 214036 w 5102622"/>
              <a:gd name="connsiteY4" fmla="*/ 2921165 h 3469644"/>
              <a:gd name="connsiteX5" fmla="*/ 139452 w 5102622"/>
              <a:gd name="connsiteY5" fmla="*/ 1387722 h 3469644"/>
              <a:gd name="connsiteX6" fmla="*/ 582606 w 5102622"/>
              <a:gd name="connsiteY6" fmla="*/ 32804 h 3469644"/>
              <a:gd name="connsiteX0" fmla="*/ 582606 w 5102622"/>
              <a:gd name="connsiteY0" fmla="*/ 22914 h 3459754"/>
              <a:gd name="connsiteX1" fmla="*/ 4931224 w 5102622"/>
              <a:gd name="connsiteY1" fmla="*/ 463994 h 3459754"/>
              <a:gd name="connsiteX2" fmla="*/ 4780427 w 5102622"/>
              <a:gd name="connsiteY2" fmla="*/ 3325931 h 3459754"/>
              <a:gd name="connsiteX3" fmla="*/ 2404284 w 5102622"/>
              <a:gd name="connsiteY3" fmla="*/ 3272248 h 3459754"/>
              <a:gd name="connsiteX4" fmla="*/ 214036 w 5102622"/>
              <a:gd name="connsiteY4" fmla="*/ 2911275 h 3459754"/>
              <a:gd name="connsiteX5" fmla="*/ 139452 w 5102622"/>
              <a:gd name="connsiteY5" fmla="*/ 1377832 h 3459754"/>
              <a:gd name="connsiteX6" fmla="*/ 582606 w 5102622"/>
              <a:gd name="connsiteY6" fmla="*/ 22914 h 3459754"/>
              <a:gd name="connsiteX0" fmla="*/ 635522 w 5102622"/>
              <a:gd name="connsiteY0" fmla="*/ 22425 h 3469848"/>
              <a:gd name="connsiteX1" fmla="*/ 4931224 w 5102622"/>
              <a:gd name="connsiteY1" fmla="*/ 474088 h 3469848"/>
              <a:gd name="connsiteX2" fmla="*/ 4780427 w 5102622"/>
              <a:gd name="connsiteY2" fmla="*/ 3336025 h 3469848"/>
              <a:gd name="connsiteX3" fmla="*/ 2404284 w 5102622"/>
              <a:gd name="connsiteY3" fmla="*/ 3282342 h 3469848"/>
              <a:gd name="connsiteX4" fmla="*/ 214036 w 5102622"/>
              <a:gd name="connsiteY4" fmla="*/ 2921369 h 3469848"/>
              <a:gd name="connsiteX5" fmla="*/ 139452 w 5102622"/>
              <a:gd name="connsiteY5" fmla="*/ 1387926 h 3469848"/>
              <a:gd name="connsiteX6" fmla="*/ 635522 w 5102622"/>
              <a:gd name="connsiteY6" fmla="*/ 22425 h 3469848"/>
              <a:gd name="connsiteX0" fmla="*/ 536502 w 5003602"/>
              <a:gd name="connsiteY0" fmla="*/ 22425 h 3469848"/>
              <a:gd name="connsiteX1" fmla="*/ 4832204 w 5003602"/>
              <a:gd name="connsiteY1" fmla="*/ 474088 h 3469848"/>
              <a:gd name="connsiteX2" fmla="*/ 4681407 w 5003602"/>
              <a:gd name="connsiteY2" fmla="*/ 3336025 h 3469848"/>
              <a:gd name="connsiteX3" fmla="*/ 2305264 w 5003602"/>
              <a:gd name="connsiteY3" fmla="*/ 3282342 h 3469848"/>
              <a:gd name="connsiteX4" fmla="*/ 115016 w 5003602"/>
              <a:gd name="connsiteY4" fmla="*/ 2921369 h 3469848"/>
              <a:gd name="connsiteX5" fmla="*/ 40432 w 5003602"/>
              <a:gd name="connsiteY5" fmla="*/ 1387926 h 3469848"/>
              <a:gd name="connsiteX6" fmla="*/ 536502 w 5003602"/>
              <a:gd name="connsiteY6" fmla="*/ 22425 h 3469848"/>
              <a:gd name="connsiteX0" fmla="*/ 536502 w 5003602"/>
              <a:gd name="connsiteY0" fmla="*/ 70579 h 3518002"/>
              <a:gd name="connsiteX1" fmla="*/ 2453432 w 5003602"/>
              <a:gd name="connsiteY1" fmla="*/ 229580 h 3518002"/>
              <a:gd name="connsiteX2" fmla="*/ 4832204 w 5003602"/>
              <a:gd name="connsiteY2" fmla="*/ 522242 h 3518002"/>
              <a:gd name="connsiteX3" fmla="*/ 4681407 w 5003602"/>
              <a:gd name="connsiteY3" fmla="*/ 3384179 h 3518002"/>
              <a:gd name="connsiteX4" fmla="*/ 2305264 w 5003602"/>
              <a:gd name="connsiteY4" fmla="*/ 3330496 h 3518002"/>
              <a:gd name="connsiteX5" fmla="*/ 115016 w 5003602"/>
              <a:gd name="connsiteY5" fmla="*/ 2969523 h 3518002"/>
              <a:gd name="connsiteX6" fmla="*/ 40432 w 5003602"/>
              <a:gd name="connsiteY6" fmla="*/ 1436080 h 3518002"/>
              <a:gd name="connsiteX7" fmla="*/ 536502 w 5003602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68621"/>
              <a:gd name="connsiteY0" fmla="*/ 70579 h 3518002"/>
              <a:gd name="connsiteX1" fmla="*/ 2453432 w 5068621"/>
              <a:gd name="connsiteY1" fmla="*/ 229580 h 3518002"/>
              <a:gd name="connsiteX2" fmla="*/ 4916871 w 5068621"/>
              <a:gd name="connsiteY2" fmla="*/ 585742 h 3518002"/>
              <a:gd name="connsiteX3" fmla="*/ 4681407 w 5068621"/>
              <a:gd name="connsiteY3" fmla="*/ 3384179 h 3518002"/>
              <a:gd name="connsiteX4" fmla="*/ 2305264 w 5068621"/>
              <a:gd name="connsiteY4" fmla="*/ 3330496 h 3518002"/>
              <a:gd name="connsiteX5" fmla="*/ 115016 w 5068621"/>
              <a:gd name="connsiteY5" fmla="*/ 2969523 h 3518002"/>
              <a:gd name="connsiteX6" fmla="*/ 40432 w 5068621"/>
              <a:gd name="connsiteY6" fmla="*/ 1436080 h 3518002"/>
              <a:gd name="connsiteX7" fmla="*/ 536502 w 5068621"/>
              <a:gd name="connsiteY7" fmla="*/ 70579 h 3518002"/>
              <a:gd name="connsiteX0" fmla="*/ 536502 w 5003872"/>
              <a:gd name="connsiteY0" fmla="*/ 70579 h 3518002"/>
              <a:gd name="connsiteX1" fmla="*/ 2453432 w 5003872"/>
              <a:gd name="connsiteY1" fmla="*/ 229580 h 3518002"/>
              <a:gd name="connsiteX2" fmla="*/ 4916871 w 5003872"/>
              <a:gd name="connsiteY2" fmla="*/ 585742 h 3518002"/>
              <a:gd name="connsiteX3" fmla="*/ 4681407 w 5003872"/>
              <a:gd name="connsiteY3" fmla="*/ 3384179 h 3518002"/>
              <a:gd name="connsiteX4" fmla="*/ 2305264 w 5003872"/>
              <a:gd name="connsiteY4" fmla="*/ 3330496 h 3518002"/>
              <a:gd name="connsiteX5" fmla="*/ 115016 w 5003872"/>
              <a:gd name="connsiteY5" fmla="*/ 2969523 h 3518002"/>
              <a:gd name="connsiteX6" fmla="*/ 40432 w 5003872"/>
              <a:gd name="connsiteY6" fmla="*/ 1436080 h 3518002"/>
              <a:gd name="connsiteX7" fmla="*/ 536502 w 5003872"/>
              <a:gd name="connsiteY7" fmla="*/ 70579 h 3518002"/>
              <a:gd name="connsiteX0" fmla="*/ 536502 w 5003872"/>
              <a:gd name="connsiteY0" fmla="*/ 70579 h 3508015"/>
              <a:gd name="connsiteX1" fmla="*/ 2453432 w 5003872"/>
              <a:gd name="connsiteY1" fmla="*/ 229580 h 3508015"/>
              <a:gd name="connsiteX2" fmla="*/ 4916871 w 5003872"/>
              <a:gd name="connsiteY2" fmla="*/ 585742 h 3508015"/>
              <a:gd name="connsiteX3" fmla="*/ 4681407 w 5003872"/>
              <a:gd name="connsiteY3" fmla="*/ 3384179 h 3508015"/>
              <a:gd name="connsiteX4" fmla="*/ 2326431 w 5003872"/>
              <a:gd name="connsiteY4" fmla="*/ 3288162 h 3508015"/>
              <a:gd name="connsiteX5" fmla="*/ 115016 w 5003872"/>
              <a:gd name="connsiteY5" fmla="*/ 2969523 h 3508015"/>
              <a:gd name="connsiteX6" fmla="*/ 40432 w 5003872"/>
              <a:gd name="connsiteY6" fmla="*/ 1436080 h 3508015"/>
              <a:gd name="connsiteX7" fmla="*/ 536502 w 5003872"/>
              <a:gd name="connsiteY7" fmla="*/ 70579 h 3508015"/>
              <a:gd name="connsiteX0" fmla="*/ 536502 w 5003872"/>
              <a:gd name="connsiteY0" fmla="*/ 70579 h 3475369"/>
              <a:gd name="connsiteX1" fmla="*/ 2453432 w 5003872"/>
              <a:gd name="connsiteY1" fmla="*/ 229580 h 3475369"/>
              <a:gd name="connsiteX2" fmla="*/ 4916871 w 5003872"/>
              <a:gd name="connsiteY2" fmla="*/ 585742 h 3475369"/>
              <a:gd name="connsiteX3" fmla="*/ 4681407 w 5003872"/>
              <a:gd name="connsiteY3" fmla="*/ 3384179 h 3475369"/>
              <a:gd name="connsiteX4" fmla="*/ 2326431 w 5003872"/>
              <a:gd name="connsiteY4" fmla="*/ 3288162 h 3475369"/>
              <a:gd name="connsiteX5" fmla="*/ 115016 w 5003872"/>
              <a:gd name="connsiteY5" fmla="*/ 2969523 h 3475369"/>
              <a:gd name="connsiteX6" fmla="*/ 40432 w 5003872"/>
              <a:gd name="connsiteY6" fmla="*/ 1436080 h 3475369"/>
              <a:gd name="connsiteX7" fmla="*/ 536502 w 5003872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455552 w 4922922"/>
              <a:gd name="connsiteY0" fmla="*/ 73570 h 3478360"/>
              <a:gd name="connsiteX1" fmla="*/ 2372482 w 4922922"/>
              <a:gd name="connsiteY1" fmla="*/ 232571 h 3478360"/>
              <a:gd name="connsiteX2" fmla="*/ 4835921 w 4922922"/>
              <a:gd name="connsiteY2" fmla="*/ 588733 h 3478360"/>
              <a:gd name="connsiteX3" fmla="*/ 4600457 w 4922922"/>
              <a:gd name="connsiteY3" fmla="*/ 3387170 h 3478360"/>
              <a:gd name="connsiteX4" fmla="*/ 2245481 w 4922922"/>
              <a:gd name="connsiteY4" fmla="*/ 3291153 h 3478360"/>
              <a:gd name="connsiteX5" fmla="*/ 129316 w 4922922"/>
              <a:gd name="connsiteY5" fmla="*/ 3025431 h 3478360"/>
              <a:gd name="connsiteX6" fmla="*/ 33565 w 4922922"/>
              <a:gd name="connsiteY6" fmla="*/ 1481405 h 3478360"/>
              <a:gd name="connsiteX7" fmla="*/ 455552 w 4922922"/>
              <a:gd name="connsiteY7" fmla="*/ 73570 h 3478360"/>
              <a:gd name="connsiteX0" fmla="*/ 485228 w 4952598"/>
              <a:gd name="connsiteY0" fmla="*/ 73570 h 3478360"/>
              <a:gd name="connsiteX1" fmla="*/ 2402158 w 4952598"/>
              <a:gd name="connsiteY1" fmla="*/ 232571 h 3478360"/>
              <a:gd name="connsiteX2" fmla="*/ 4865597 w 4952598"/>
              <a:gd name="connsiteY2" fmla="*/ 588733 h 3478360"/>
              <a:gd name="connsiteX3" fmla="*/ 4630133 w 4952598"/>
              <a:gd name="connsiteY3" fmla="*/ 3387170 h 3478360"/>
              <a:gd name="connsiteX4" fmla="*/ 2275157 w 4952598"/>
              <a:gd name="connsiteY4" fmla="*/ 3291153 h 3478360"/>
              <a:gd name="connsiteX5" fmla="*/ 158992 w 4952598"/>
              <a:gd name="connsiteY5" fmla="*/ 3025431 h 3478360"/>
              <a:gd name="connsiteX6" fmla="*/ 63241 w 4952598"/>
              <a:gd name="connsiteY6" fmla="*/ 1481405 h 3478360"/>
              <a:gd name="connsiteX7" fmla="*/ 485228 w 4952598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78179"/>
              <a:gd name="connsiteY0" fmla="*/ 21910 h 3426700"/>
              <a:gd name="connsiteX1" fmla="*/ 2418551 w 4978179"/>
              <a:gd name="connsiteY1" fmla="*/ 180911 h 3426700"/>
              <a:gd name="connsiteX2" fmla="*/ 4881990 w 4978179"/>
              <a:gd name="connsiteY2" fmla="*/ 537073 h 3426700"/>
              <a:gd name="connsiteX3" fmla="*/ 4646526 w 4978179"/>
              <a:gd name="connsiteY3" fmla="*/ 3335510 h 3426700"/>
              <a:gd name="connsiteX4" fmla="*/ 2291550 w 4978179"/>
              <a:gd name="connsiteY4" fmla="*/ 3239493 h 3426700"/>
              <a:gd name="connsiteX5" fmla="*/ 143635 w 4978179"/>
              <a:gd name="connsiteY5" fmla="*/ 2984354 h 3426700"/>
              <a:gd name="connsiteX6" fmla="*/ 79634 w 4978179"/>
              <a:gd name="connsiteY6" fmla="*/ 1429745 h 3426700"/>
              <a:gd name="connsiteX7" fmla="*/ 501621 w 4978179"/>
              <a:gd name="connsiteY7" fmla="*/ 21910 h 3426700"/>
              <a:gd name="connsiteX0" fmla="*/ 501621 w 4981328"/>
              <a:gd name="connsiteY0" fmla="*/ 21910 h 3426700"/>
              <a:gd name="connsiteX1" fmla="*/ 2418551 w 4981328"/>
              <a:gd name="connsiteY1" fmla="*/ 180911 h 3426700"/>
              <a:gd name="connsiteX2" fmla="*/ 4881990 w 4981328"/>
              <a:gd name="connsiteY2" fmla="*/ 537073 h 3426700"/>
              <a:gd name="connsiteX3" fmla="*/ 4646526 w 4981328"/>
              <a:gd name="connsiteY3" fmla="*/ 3335510 h 3426700"/>
              <a:gd name="connsiteX4" fmla="*/ 2291550 w 4981328"/>
              <a:gd name="connsiteY4" fmla="*/ 3239493 h 3426700"/>
              <a:gd name="connsiteX5" fmla="*/ 143635 w 4981328"/>
              <a:gd name="connsiteY5" fmla="*/ 2984354 h 3426700"/>
              <a:gd name="connsiteX6" fmla="*/ 79634 w 4981328"/>
              <a:gd name="connsiteY6" fmla="*/ 1429745 h 3426700"/>
              <a:gd name="connsiteX7" fmla="*/ 501621 w 4981328"/>
              <a:gd name="connsiteY7" fmla="*/ 21910 h 3426700"/>
              <a:gd name="connsiteX0" fmla="*/ 501621 w 5007354"/>
              <a:gd name="connsiteY0" fmla="*/ 21910 h 3426700"/>
              <a:gd name="connsiteX1" fmla="*/ 2418551 w 5007354"/>
              <a:gd name="connsiteY1" fmla="*/ 180911 h 3426700"/>
              <a:gd name="connsiteX2" fmla="*/ 4913740 w 5007354"/>
              <a:gd name="connsiteY2" fmla="*/ 505323 h 3426700"/>
              <a:gd name="connsiteX3" fmla="*/ 4646526 w 5007354"/>
              <a:gd name="connsiteY3" fmla="*/ 3335510 h 3426700"/>
              <a:gd name="connsiteX4" fmla="*/ 2291550 w 5007354"/>
              <a:gd name="connsiteY4" fmla="*/ 3239493 h 3426700"/>
              <a:gd name="connsiteX5" fmla="*/ 143635 w 5007354"/>
              <a:gd name="connsiteY5" fmla="*/ 2984354 h 3426700"/>
              <a:gd name="connsiteX6" fmla="*/ 79634 w 5007354"/>
              <a:gd name="connsiteY6" fmla="*/ 1429745 h 3426700"/>
              <a:gd name="connsiteX7" fmla="*/ 501621 w 5007354"/>
              <a:gd name="connsiteY7" fmla="*/ 21910 h 3426700"/>
              <a:gd name="connsiteX0" fmla="*/ 501621 w 4995732"/>
              <a:gd name="connsiteY0" fmla="*/ 21910 h 3426700"/>
              <a:gd name="connsiteX1" fmla="*/ 2418551 w 4995732"/>
              <a:gd name="connsiteY1" fmla="*/ 180911 h 3426700"/>
              <a:gd name="connsiteX2" fmla="*/ 4913740 w 4995732"/>
              <a:gd name="connsiteY2" fmla="*/ 505323 h 3426700"/>
              <a:gd name="connsiteX3" fmla="*/ 4646526 w 4995732"/>
              <a:gd name="connsiteY3" fmla="*/ 3335510 h 3426700"/>
              <a:gd name="connsiteX4" fmla="*/ 2291550 w 4995732"/>
              <a:gd name="connsiteY4" fmla="*/ 3239493 h 3426700"/>
              <a:gd name="connsiteX5" fmla="*/ 143635 w 4995732"/>
              <a:gd name="connsiteY5" fmla="*/ 2984354 h 3426700"/>
              <a:gd name="connsiteX6" fmla="*/ 79634 w 4995732"/>
              <a:gd name="connsiteY6" fmla="*/ 1429745 h 3426700"/>
              <a:gd name="connsiteX7" fmla="*/ 501621 w 4995732"/>
              <a:gd name="connsiteY7" fmla="*/ 21910 h 3426700"/>
              <a:gd name="connsiteX0" fmla="*/ 501621 w 5004209"/>
              <a:gd name="connsiteY0" fmla="*/ 21910 h 3426700"/>
              <a:gd name="connsiteX1" fmla="*/ 2418551 w 5004209"/>
              <a:gd name="connsiteY1" fmla="*/ 180911 h 3426700"/>
              <a:gd name="connsiteX2" fmla="*/ 4913740 w 5004209"/>
              <a:gd name="connsiteY2" fmla="*/ 505323 h 3426700"/>
              <a:gd name="connsiteX3" fmla="*/ 4646526 w 5004209"/>
              <a:gd name="connsiteY3" fmla="*/ 3335510 h 3426700"/>
              <a:gd name="connsiteX4" fmla="*/ 2291550 w 5004209"/>
              <a:gd name="connsiteY4" fmla="*/ 3239493 h 3426700"/>
              <a:gd name="connsiteX5" fmla="*/ 143635 w 5004209"/>
              <a:gd name="connsiteY5" fmla="*/ 2984354 h 3426700"/>
              <a:gd name="connsiteX6" fmla="*/ 79634 w 5004209"/>
              <a:gd name="connsiteY6" fmla="*/ 1429745 h 3426700"/>
              <a:gd name="connsiteX7" fmla="*/ 501621 w 5004209"/>
              <a:gd name="connsiteY7" fmla="*/ 21910 h 3426700"/>
              <a:gd name="connsiteX0" fmla="*/ 501621 w 5225166"/>
              <a:gd name="connsiteY0" fmla="*/ 21910 h 3256334"/>
              <a:gd name="connsiteX1" fmla="*/ 2418551 w 5225166"/>
              <a:gd name="connsiteY1" fmla="*/ 180911 h 3256334"/>
              <a:gd name="connsiteX2" fmla="*/ 4913740 w 5225166"/>
              <a:gd name="connsiteY2" fmla="*/ 505323 h 3256334"/>
              <a:gd name="connsiteX3" fmla="*/ 5069859 w 5225166"/>
              <a:gd name="connsiteY3" fmla="*/ 2954510 h 3256334"/>
              <a:gd name="connsiteX4" fmla="*/ 2291550 w 5225166"/>
              <a:gd name="connsiteY4" fmla="*/ 3239493 h 3256334"/>
              <a:gd name="connsiteX5" fmla="*/ 143635 w 5225166"/>
              <a:gd name="connsiteY5" fmla="*/ 2984354 h 3256334"/>
              <a:gd name="connsiteX6" fmla="*/ 79634 w 5225166"/>
              <a:gd name="connsiteY6" fmla="*/ 1429745 h 3256334"/>
              <a:gd name="connsiteX7" fmla="*/ 501621 w 5225166"/>
              <a:gd name="connsiteY7" fmla="*/ 21910 h 3256334"/>
              <a:gd name="connsiteX0" fmla="*/ 430264 w 5153809"/>
              <a:gd name="connsiteY0" fmla="*/ 21910 h 3435316"/>
              <a:gd name="connsiteX1" fmla="*/ 2347194 w 5153809"/>
              <a:gd name="connsiteY1" fmla="*/ 180911 h 3435316"/>
              <a:gd name="connsiteX2" fmla="*/ 4842383 w 5153809"/>
              <a:gd name="connsiteY2" fmla="*/ 505323 h 3435316"/>
              <a:gd name="connsiteX3" fmla="*/ 4998502 w 5153809"/>
              <a:gd name="connsiteY3" fmla="*/ 2954510 h 3435316"/>
              <a:gd name="connsiteX4" fmla="*/ 2220193 w 5153809"/>
              <a:gd name="connsiteY4" fmla="*/ 3239493 h 3435316"/>
              <a:gd name="connsiteX5" fmla="*/ 474445 w 5153809"/>
              <a:gd name="connsiteY5" fmla="*/ 3365354 h 3435316"/>
              <a:gd name="connsiteX6" fmla="*/ 8277 w 5153809"/>
              <a:gd name="connsiteY6" fmla="*/ 1429745 h 3435316"/>
              <a:gd name="connsiteX7" fmla="*/ 430264 w 5153809"/>
              <a:gd name="connsiteY7" fmla="*/ 21910 h 3435316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7284"/>
              <a:gd name="connsiteX1" fmla="*/ 2347194 w 5153809"/>
              <a:gd name="connsiteY1" fmla="*/ 180911 h 3437284"/>
              <a:gd name="connsiteX2" fmla="*/ 4842383 w 5153809"/>
              <a:gd name="connsiteY2" fmla="*/ 505323 h 3437284"/>
              <a:gd name="connsiteX3" fmla="*/ 4998502 w 5153809"/>
              <a:gd name="connsiteY3" fmla="*/ 2954510 h 3437284"/>
              <a:gd name="connsiteX4" fmla="*/ 2781110 w 5153809"/>
              <a:gd name="connsiteY4" fmla="*/ 3197159 h 3437284"/>
              <a:gd name="connsiteX5" fmla="*/ 474445 w 5153809"/>
              <a:gd name="connsiteY5" fmla="*/ 3365354 h 3437284"/>
              <a:gd name="connsiteX6" fmla="*/ 8277 w 5153809"/>
              <a:gd name="connsiteY6" fmla="*/ 1429745 h 3437284"/>
              <a:gd name="connsiteX7" fmla="*/ 430264 w 5153809"/>
              <a:gd name="connsiteY7" fmla="*/ 21910 h 3437284"/>
              <a:gd name="connsiteX0" fmla="*/ 430264 w 5153809"/>
              <a:gd name="connsiteY0" fmla="*/ 21910 h 3450066"/>
              <a:gd name="connsiteX1" fmla="*/ 2347194 w 5153809"/>
              <a:gd name="connsiteY1" fmla="*/ 180911 h 3450066"/>
              <a:gd name="connsiteX2" fmla="*/ 4842383 w 5153809"/>
              <a:gd name="connsiteY2" fmla="*/ 505323 h 3450066"/>
              <a:gd name="connsiteX3" fmla="*/ 4998502 w 5153809"/>
              <a:gd name="connsiteY3" fmla="*/ 2954510 h 3450066"/>
              <a:gd name="connsiteX4" fmla="*/ 2770527 w 5153809"/>
              <a:gd name="connsiteY4" fmla="*/ 3281826 h 3450066"/>
              <a:gd name="connsiteX5" fmla="*/ 474445 w 5153809"/>
              <a:gd name="connsiteY5" fmla="*/ 3365354 h 3450066"/>
              <a:gd name="connsiteX6" fmla="*/ 8277 w 5153809"/>
              <a:gd name="connsiteY6" fmla="*/ 1429745 h 3450066"/>
              <a:gd name="connsiteX7" fmla="*/ 430264 w 5153809"/>
              <a:gd name="connsiteY7" fmla="*/ 21910 h 3450066"/>
              <a:gd name="connsiteX0" fmla="*/ 430264 w 5118566"/>
              <a:gd name="connsiteY0" fmla="*/ 33561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430264 w 5118566"/>
              <a:gd name="connsiteY7" fmla="*/ 33561 h 3461717"/>
              <a:gd name="connsiteX0" fmla="*/ 313847 w 5118566"/>
              <a:gd name="connsiteY0" fmla="*/ 435728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313847 w 5118566"/>
              <a:gd name="connsiteY7" fmla="*/ 435728 h 3461717"/>
              <a:gd name="connsiteX0" fmla="*/ 241961 w 5046680"/>
              <a:gd name="connsiteY0" fmla="*/ 435728 h 3461717"/>
              <a:gd name="connsiteX1" fmla="*/ 2275308 w 5046680"/>
              <a:gd name="connsiteY1" fmla="*/ 192562 h 3461717"/>
              <a:gd name="connsiteX2" fmla="*/ 4685830 w 5046680"/>
              <a:gd name="connsiteY2" fmla="*/ 188890 h 3461717"/>
              <a:gd name="connsiteX3" fmla="*/ 4926616 w 5046680"/>
              <a:gd name="connsiteY3" fmla="*/ 2966161 h 3461717"/>
              <a:gd name="connsiteX4" fmla="*/ 2698641 w 5046680"/>
              <a:gd name="connsiteY4" fmla="*/ 3293477 h 3461717"/>
              <a:gd name="connsiteX5" fmla="*/ 402559 w 5046680"/>
              <a:gd name="connsiteY5" fmla="*/ 3377005 h 3461717"/>
              <a:gd name="connsiteX6" fmla="*/ 10474 w 5046680"/>
              <a:gd name="connsiteY6" fmla="*/ 1737729 h 3461717"/>
              <a:gd name="connsiteX7" fmla="*/ 241961 w 5046680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08581 w 5119133"/>
              <a:gd name="connsiteY0" fmla="*/ 414562 h 3461717"/>
              <a:gd name="connsiteX1" fmla="*/ 2347761 w 5119133"/>
              <a:gd name="connsiteY1" fmla="*/ 192562 h 3461717"/>
              <a:gd name="connsiteX2" fmla="*/ 4758283 w 5119133"/>
              <a:gd name="connsiteY2" fmla="*/ 188890 h 3461717"/>
              <a:gd name="connsiteX3" fmla="*/ 4999069 w 5119133"/>
              <a:gd name="connsiteY3" fmla="*/ 2966161 h 3461717"/>
              <a:gd name="connsiteX4" fmla="*/ 2771094 w 5119133"/>
              <a:gd name="connsiteY4" fmla="*/ 3293477 h 3461717"/>
              <a:gd name="connsiteX5" fmla="*/ 475012 w 5119133"/>
              <a:gd name="connsiteY5" fmla="*/ 3377005 h 3461717"/>
              <a:gd name="connsiteX6" fmla="*/ 82927 w 5119133"/>
              <a:gd name="connsiteY6" fmla="*/ 1737729 h 3461717"/>
              <a:gd name="connsiteX7" fmla="*/ 208581 w 5119133"/>
              <a:gd name="connsiteY7" fmla="*/ 414562 h 3461717"/>
              <a:gd name="connsiteX0" fmla="*/ 165580 w 5076132"/>
              <a:gd name="connsiteY0" fmla="*/ 414562 h 3461717"/>
              <a:gd name="connsiteX1" fmla="*/ 2304760 w 5076132"/>
              <a:gd name="connsiteY1" fmla="*/ 192562 h 3461717"/>
              <a:gd name="connsiteX2" fmla="*/ 4715282 w 5076132"/>
              <a:gd name="connsiteY2" fmla="*/ 188890 h 3461717"/>
              <a:gd name="connsiteX3" fmla="*/ 4956068 w 5076132"/>
              <a:gd name="connsiteY3" fmla="*/ 2966161 h 3461717"/>
              <a:gd name="connsiteX4" fmla="*/ 2728093 w 5076132"/>
              <a:gd name="connsiteY4" fmla="*/ 3293477 h 3461717"/>
              <a:gd name="connsiteX5" fmla="*/ 432011 w 5076132"/>
              <a:gd name="connsiteY5" fmla="*/ 3377005 h 3461717"/>
              <a:gd name="connsiteX6" fmla="*/ 39926 w 5076132"/>
              <a:gd name="connsiteY6" fmla="*/ 1737729 h 3461717"/>
              <a:gd name="connsiteX7" fmla="*/ 165580 w 5076132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44620 h 3491775"/>
              <a:gd name="connsiteX1" fmla="*/ 2267986 w 5039358"/>
              <a:gd name="connsiteY1" fmla="*/ 222620 h 3491775"/>
              <a:gd name="connsiteX2" fmla="*/ 4678508 w 5039358"/>
              <a:gd name="connsiteY2" fmla="*/ 218948 h 3491775"/>
              <a:gd name="connsiteX3" fmla="*/ 4919294 w 5039358"/>
              <a:gd name="connsiteY3" fmla="*/ 2996219 h 3491775"/>
              <a:gd name="connsiteX4" fmla="*/ 2691319 w 5039358"/>
              <a:gd name="connsiteY4" fmla="*/ 3323535 h 3491775"/>
              <a:gd name="connsiteX5" fmla="*/ 395237 w 5039358"/>
              <a:gd name="connsiteY5" fmla="*/ 3407063 h 3491775"/>
              <a:gd name="connsiteX6" fmla="*/ 3152 w 5039358"/>
              <a:gd name="connsiteY6" fmla="*/ 1767787 h 3491775"/>
              <a:gd name="connsiteX7" fmla="*/ 128806 w 5039358"/>
              <a:gd name="connsiteY7" fmla="*/ 444620 h 3491775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380638"/>
              <a:gd name="connsiteX1" fmla="*/ 2267986 w 5070258"/>
              <a:gd name="connsiteY1" fmla="*/ 143051 h 3380638"/>
              <a:gd name="connsiteX2" fmla="*/ 4678508 w 5070258"/>
              <a:gd name="connsiteY2" fmla="*/ 139379 h 3380638"/>
              <a:gd name="connsiteX3" fmla="*/ 4919294 w 5070258"/>
              <a:gd name="connsiteY3" fmla="*/ 2916650 h 3380638"/>
              <a:gd name="connsiteX4" fmla="*/ 2691319 w 5070258"/>
              <a:gd name="connsiteY4" fmla="*/ 3243966 h 3380638"/>
              <a:gd name="connsiteX5" fmla="*/ 395237 w 5070258"/>
              <a:gd name="connsiteY5" fmla="*/ 3327494 h 3380638"/>
              <a:gd name="connsiteX6" fmla="*/ 3152 w 5070258"/>
              <a:gd name="connsiteY6" fmla="*/ 1688218 h 3380638"/>
              <a:gd name="connsiteX7" fmla="*/ 128806 w 5070258"/>
              <a:gd name="connsiteY7" fmla="*/ 365051 h 3380638"/>
              <a:gd name="connsiteX0" fmla="*/ 128806 w 5070258"/>
              <a:gd name="connsiteY0" fmla="*/ 365051 h 3379080"/>
              <a:gd name="connsiteX1" fmla="*/ 2267986 w 5070258"/>
              <a:gd name="connsiteY1" fmla="*/ 143051 h 3379080"/>
              <a:gd name="connsiteX2" fmla="*/ 4678508 w 5070258"/>
              <a:gd name="connsiteY2" fmla="*/ 139379 h 3379080"/>
              <a:gd name="connsiteX3" fmla="*/ 4919294 w 5070258"/>
              <a:gd name="connsiteY3" fmla="*/ 2916650 h 3379080"/>
              <a:gd name="connsiteX4" fmla="*/ 2691319 w 5070258"/>
              <a:gd name="connsiteY4" fmla="*/ 3233383 h 3379080"/>
              <a:gd name="connsiteX5" fmla="*/ 395237 w 5070258"/>
              <a:gd name="connsiteY5" fmla="*/ 3327494 h 3379080"/>
              <a:gd name="connsiteX6" fmla="*/ 3152 w 5070258"/>
              <a:gd name="connsiteY6" fmla="*/ 1688218 h 3379080"/>
              <a:gd name="connsiteX7" fmla="*/ 128806 w 5070258"/>
              <a:gd name="connsiteY7" fmla="*/ 365051 h 3379080"/>
              <a:gd name="connsiteX0" fmla="*/ 128806 w 5004455"/>
              <a:gd name="connsiteY0" fmla="*/ 446966 h 3460995"/>
              <a:gd name="connsiteX1" fmla="*/ 2267986 w 5004455"/>
              <a:gd name="connsiteY1" fmla="*/ 224966 h 3460995"/>
              <a:gd name="connsiteX2" fmla="*/ 4678508 w 5004455"/>
              <a:gd name="connsiteY2" fmla="*/ 221294 h 3460995"/>
              <a:gd name="connsiteX3" fmla="*/ 4866377 w 5004455"/>
              <a:gd name="connsiteY3" fmla="*/ 3030315 h 3460995"/>
              <a:gd name="connsiteX4" fmla="*/ 2691319 w 5004455"/>
              <a:gd name="connsiteY4" fmla="*/ 3315298 h 3460995"/>
              <a:gd name="connsiteX5" fmla="*/ 395237 w 5004455"/>
              <a:gd name="connsiteY5" fmla="*/ 3409409 h 3460995"/>
              <a:gd name="connsiteX6" fmla="*/ 3152 w 5004455"/>
              <a:gd name="connsiteY6" fmla="*/ 1770133 h 3460995"/>
              <a:gd name="connsiteX7" fmla="*/ 128806 w 5004455"/>
              <a:gd name="connsiteY7" fmla="*/ 446966 h 3460995"/>
              <a:gd name="connsiteX0" fmla="*/ 128806 w 5057230"/>
              <a:gd name="connsiteY0" fmla="*/ 334132 h 3348161"/>
              <a:gd name="connsiteX1" fmla="*/ 2267986 w 5057230"/>
              <a:gd name="connsiteY1" fmla="*/ 112132 h 3348161"/>
              <a:gd name="connsiteX2" fmla="*/ 4678508 w 5057230"/>
              <a:gd name="connsiteY2" fmla="*/ 108460 h 3348161"/>
              <a:gd name="connsiteX3" fmla="*/ 4910759 w 5057230"/>
              <a:gd name="connsiteY3" fmla="*/ 1384283 h 3348161"/>
              <a:gd name="connsiteX4" fmla="*/ 4866377 w 5057230"/>
              <a:gd name="connsiteY4" fmla="*/ 2917481 h 3348161"/>
              <a:gd name="connsiteX5" fmla="*/ 2691319 w 5057230"/>
              <a:gd name="connsiteY5" fmla="*/ 3202464 h 3348161"/>
              <a:gd name="connsiteX6" fmla="*/ 395237 w 5057230"/>
              <a:gd name="connsiteY6" fmla="*/ 3296575 h 3348161"/>
              <a:gd name="connsiteX7" fmla="*/ 3152 w 5057230"/>
              <a:gd name="connsiteY7" fmla="*/ 1657299 h 3348161"/>
              <a:gd name="connsiteX8" fmla="*/ 128806 w 5057230"/>
              <a:gd name="connsiteY8" fmla="*/ 334132 h 3348161"/>
              <a:gd name="connsiteX0" fmla="*/ 128806 w 5037643"/>
              <a:gd name="connsiteY0" fmla="*/ 334132 h 3348161"/>
              <a:gd name="connsiteX1" fmla="*/ 2267986 w 5037643"/>
              <a:gd name="connsiteY1" fmla="*/ 112132 h 3348161"/>
              <a:gd name="connsiteX2" fmla="*/ 4678508 w 5037643"/>
              <a:gd name="connsiteY2" fmla="*/ 108460 h 3348161"/>
              <a:gd name="connsiteX3" fmla="*/ 4910759 w 5037643"/>
              <a:gd name="connsiteY3" fmla="*/ 1384283 h 3348161"/>
              <a:gd name="connsiteX4" fmla="*/ 4880993 w 5037643"/>
              <a:gd name="connsiteY4" fmla="*/ 1763795 h 3348161"/>
              <a:gd name="connsiteX5" fmla="*/ 4866377 w 5037643"/>
              <a:gd name="connsiteY5" fmla="*/ 2917481 h 3348161"/>
              <a:gd name="connsiteX6" fmla="*/ 2691319 w 5037643"/>
              <a:gd name="connsiteY6" fmla="*/ 3202464 h 3348161"/>
              <a:gd name="connsiteX7" fmla="*/ 395237 w 5037643"/>
              <a:gd name="connsiteY7" fmla="*/ 3296575 h 3348161"/>
              <a:gd name="connsiteX8" fmla="*/ 3152 w 5037643"/>
              <a:gd name="connsiteY8" fmla="*/ 1657299 h 3348161"/>
              <a:gd name="connsiteX9" fmla="*/ 128806 w 5037643"/>
              <a:gd name="connsiteY9" fmla="*/ 334132 h 3348161"/>
              <a:gd name="connsiteX0" fmla="*/ 128806 w 5040463"/>
              <a:gd name="connsiteY0" fmla="*/ 334132 h 3348161"/>
              <a:gd name="connsiteX1" fmla="*/ 2267986 w 5040463"/>
              <a:gd name="connsiteY1" fmla="*/ 112132 h 3348161"/>
              <a:gd name="connsiteX2" fmla="*/ 4678508 w 5040463"/>
              <a:gd name="connsiteY2" fmla="*/ 108460 h 3348161"/>
              <a:gd name="connsiteX3" fmla="*/ 4910759 w 5040463"/>
              <a:gd name="connsiteY3" fmla="*/ 1384283 h 3348161"/>
              <a:gd name="connsiteX4" fmla="*/ 4880993 w 5040463"/>
              <a:gd name="connsiteY4" fmla="*/ 1763795 h 3348161"/>
              <a:gd name="connsiteX5" fmla="*/ 4892156 w 5040463"/>
              <a:gd name="connsiteY5" fmla="*/ 2143307 h 3348161"/>
              <a:gd name="connsiteX6" fmla="*/ 4866377 w 5040463"/>
              <a:gd name="connsiteY6" fmla="*/ 2917481 h 3348161"/>
              <a:gd name="connsiteX7" fmla="*/ 2691319 w 5040463"/>
              <a:gd name="connsiteY7" fmla="*/ 3202464 h 3348161"/>
              <a:gd name="connsiteX8" fmla="*/ 395237 w 5040463"/>
              <a:gd name="connsiteY8" fmla="*/ 3296575 h 3348161"/>
              <a:gd name="connsiteX9" fmla="*/ 3152 w 5040463"/>
              <a:gd name="connsiteY9" fmla="*/ 1657299 h 3348161"/>
              <a:gd name="connsiteX10" fmla="*/ 128806 w 5040463"/>
              <a:gd name="connsiteY10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87408"/>
              <a:gd name="connsiteY0" fmla="*/ 334132 h 3348161"/>
              <a:gd name="connsiteX1" fmla="*/ 2267986 w 5087408"/>
              <a:gd name="connsiteY1" fmla="*/ 112132 h 3348161"/>
              <a:gd name="connsiteX2" fmla="*/ 4678508 w 5087408"/>
              <a:gd name="connsiteY2" fmla="*/ 108460 h 3348161"/>
              <a:gd name="connsiteX3" fmla="*/ 4910759 w 5087408"/>
              <a:gd name="connsiteY3" fmla="*/ 1384283 h 3348161"/>
              <a:gd name="connsiteX4" fmla="*/ 4880993 w 5087408"/>
              <a:gd name="connsiteY4" fmla="*/ 1763795 h 3348161"/>
              <a:gd name="connsiteX5" fmla="*/ 4892156 w 5087408"/>
              <a:gd name="connsiteY5" fmla="*/ 2143307 h 3348161"/>
              <a:gd name="connsiteX6" fmla="*/ 4899597 w 5087408"/>
              <a:gd name="connsiteY6" fmla="*/ 2519098 h 3348161"/>
              <a:gd name="connsiteX7" fmla="*/ 5014939 w 5087408"/>
              <a:gd name="connsiteY7" fmla="*/ 2731178 h 3348161"/>
              <a:gd name="connsiteX8" fmla="*/ 4866377 w 5087408"/>
              <a:gd name="connsiteY8" fmla="*/ 2917481 h 3348161"/>
              <a:gd name="connsiteX9" fmla="*/ 2691319 w 5087408"/>
              <a:gd name="connsiteY9" fmla="*/ 3202464 h 3348161"/>
              <a:gd name="connsiteX10" fmla="*/ 395237 w 5087408"/>
              <a:gd name="connsiteY10" fmla="*/ 3296575 h 3348161"/>
              <a:gd name="connsiteX11" fmla="*/ 3152 w 5087408"/>
              <a:gd name="connsiteY11" fmla="*/ 1657299 h 3348161"/>
              <a:gd name="connsiteX12" fmla="*/ 128806 w 5087408"/>
              <a:gd name="connsiteY12" fmla="*/ 334132 h 3348161"/>
              <a:gd name="connsiteX0" fmla="*/ 128806 w 5127121"/>
              <a:gd name="connsiteY0" fmla="*/ 334132 h 3348161"/>
              <a:gd name="connsiteX1" fmla="*/ 2267986 w 5127121"/>
              <a:gd name="connsiteY1" fmla="*/ 112132 h 3348161"/>
              <a:gd name="connsiteX2" fmla="*/ 4678508 w 5127121"/>
              <a:gd name="connsiteY2" fmla="*/ 108460 h 3348161"/>
              <a:gd name="connsiteX3" fmla="*/ 4910759 w 5127121"/>
              <a:gd name="connsiteY3" fmla="*/ 1384283 h 3348161"/>
              <a:gd name="connsiteX4" fmla="*/ 4880993 w 5127121"/>
              <a:gd name="connsiteY4" fmla="*/ 1763795 h 3348161"/>
              <a:gd name="connsiteX5" fmla="*/ 4892156 w 5127121"/>
              <a:gd name="connsiteY5" fmla="*/ 2143307 h 3348161"/>
              <a:gd name="connsiteX6" fmla="*/ 4899597 w 5127121"/>
              <a:gd name="connsiteY6" fmla="*/ 2519098 h 3348161"/>
              <a:gd name="connsiteX7" fmla="*/ 5014939 w 5127121"/>
              <a:gd name="connsiteY7" fmla="*/ 2731178 h 3348161"/>
              <a:gd name="connsiteX8" fmla="*/ 4929629 w 5127121"/>
              <a:gd name="connsiteY8" fmla="*/ 2932364 h 3348161"/>
              <a:gd name="connsiteX9" fmla="*/ 2691319 w 5127121"/>
              <a:gd name="connsiteY9" fmla="*/ 3202464 h 3348161"/>
              <a:gd name="connsiteX10" fmla="*/ 395237 w 5127121"/>
              <a:gd name="connsiteY10" fmla="*/ 3296575 h 3348161"/>
              <a:gd name="connsiteX11" fmla="*/ 3152 w 5127121"/>
              <a:gd name="connsiteY11" fmla="*/ 1657299 h 3348161"/>
              <a:gd name="connsiteX12" fmla="*/ 128806 w 5127121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899597 w 5014939"/>
              <a:gd name="connsiteY6" fmla="*/ 2519098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3545"/>
              <a:gd name="connsiteY0" fmla="*/ 334132 h 3348161"/>
              <a:gd name="connsiteX1" fmla="*/ 2267986 w 5033545"/>
              <a:gd name="connsiteY1" fmla="*/ 112132 h 3348161"/>
              <a:gd name="connsiteX2" fmla="*/ 4678508 w 5033545"/>
              <a:gd name="connsiteY2" fmla="*/ 108460 h 3348161"/>
              <a:gd name="connsiteX3" fmla="*/ 4910759 w 5033545"/>
              <a:gd name="connsiteY3" fmla="*/ 1384283 h 3348161"/>
              <a:gd name="connsiteX4" fmla="*/ 5033542 w 5033545"/>
              <a:gd name="connsiteY4" fmla="*/ 1704264 h 3348161"/>
              <a:gd name="connsiteX5" fmla="*/ 4992614 w 5033545"/>
              <a:gd name="connsiteY5" fmla="*/ 1931227 h 3348161"/>
              <a:gd name="connsiteX6" fmla="*/ 4981453 w 5033545"/>
              <a:gd name="connsiteY6" fmla="*/ 2210280 h 3348161"/>
              <a:gd name="connsiteX7" fmla="*/ 4974011 w 5033545"/>
              <a:gd name="connsiteY7" fmla="*/ 2433522 h 3348161"/>
              <a:gd name="connsiteX8" fmla="*/ 5014939 w 5033545"/>
              <a:gd name="connsiteY8" fmla="*/ 2731178 h 3348161"/>
              <a:gd name="connsiteX9" fmla="*/ 4966836 w 5033545"/>
              <a:gd name="connsiteY9" fmla="*/ 2898878 h 3348161"/>
              <a:gd name="connsiteX10" fmla="*/ 2691319 w 5033545"/>
              <a:gd name="connsiteY10" fmla="*/ 3202464 h 3348161"/>
              <a:gd name="connsiteX11" fmla="*/ 395237 w 5033545"/>
              <a:gd name="connsiteY11" fmla="*/ 3296575 h 3348161"/>
              <a:gd name="connsiteX12" fmla="*/ 3152 w 5033545"/>
              <a:gd name="connsiteY12" fmla="*/ 1657299 h 3348161"/>
              <a:gd name="connsiteX13" fmla="*/ 128806 w 5033545"/>
              <a:gd name="connsiteY13" fmla="*/ 334132 h 3348161"/>
              <a:gd name="connsiteX0" fmla="*/ 128806 w 5061215"/>
              <a:gd name="connsiteY0" fmla="*/ 334132 h 3348161"/>
              <a:gd name="connsiteX1" fmla="*/ 2267986 w 5061215"/>
              <a:gd name="connsiteY1" fmla="*/ 112132 h 3348161"/>
              <a:gd name="connsiteX2" fmla="*/ 4678508 w 5061215"/>
              <a:gd name="connsiteY2" fmla="*/ 108460 h 3348161"/>
              <a:gd name="connsiteX3" fmla="*/ 5040983 w 5061215"/>
              <a:gd name="connsiteY3" fmla="*/ 1384283 h 3348161"/>
              <a:gd name="connsiteX4" fmla="*/ 5033542 w 5061215"/>
              <a:gd name="connsiteY4" fmla="*/ 1704264 h 3348161"/>
              <a:gd name="connsiteX5" fmla="*/ 4992614 w 5061215"/>
              <a:gd name="connsiteY5" fmla="*/ 1931227 h 3348161"/>
              <a:gd name="connsiteX6" fmla="*/ 4981453 w 5061215"/>
              <a:gd name="connsiteY6" fmla="*/ 2210280 h 3348161"/>
              <a:gd name="connsiteX7" fmla="*/ 4974011 w 5061215"/>
              <a:gd name="connsiteY7" fmla="*/ 2433522 h 3348161"/>
              <a:gd name="connsiteX8" fmla="*/ 5014939 w 5061215"/>
              <a:gd name="connsiteY8" fmla="*/ 2731178 h 3348161"/>
              <a:gd name="connsiteX9" fmla="*/ 4966836 w 5061215"/>
              <a:gd name="connsiteY9" fmla="*/ 2898878 h 3348161"/>
              <a:gd name="connsiteX10" fmla="*/ 2691319 w 5061215"/>
              <a:gd name="connsiteY10" fmla="*/ 3202464 h 3348161"/>
              <a:gd name="connsiteX11" fmla="*/ 395237 w 5061215"/>
              <a:gd name="connsiteY11" fmla="*/ 3296575 h 3348161"/>
              <a:gd name="connsiteX12" fmla="*/ 3152 w 5061215"/>
              <a:gd name="connsiteY12" fmla="*/ 1657299 h 3348161"/>
              <a:gd name="connsiteX13" fmla="*/ 128806 w 5061215"/>
              <a:gd name="connsiteY13" fmla="*/ 334132 h 3348161"/>
              <a:gd name="connsiteX0" fmla="*/ 128806 w 5040983"/>
              <a:gd name="connsiteY0" fmla="*/ 334132 h 3348161"/>
              <a:gd name="connsiteX1" fmla="*/ 2267986 w 5040983"/>
              <a:gd name="connsiteY1" fmla="*/ 112132 h 3348161"/>
              <a:gd name="connsiteX2" fmla="*/ 4678508 w 5040983"/>
              <a:gd name="connsiteY2" fmla="*/ 108460 h 3348161"/>
              <a:gd name="connsiteX3" fmla="*/ 5040983 w 5040983"/>
              <a:gd name="connsiteY3" fmla="*/ 1384283 h 3348161"/>
              <a:gd name="connsiteX4" fmla="*/ 5033542 w 5040983"/>
              <a:gd name="connsiteY4" fmla="*/ 1704264 h 3348161"/>
              <a:gd name="connsiteX5" fmla="*/ 4992614 w 5040983"/>
              <a:gd name="connsiteY5" fmla="*/ 1931227 h 3348161"/>
              <a:gd name="connsiteX6" fmla="*/ 4981453 w 5040983"/>
              <a:gd name="connsiteY6" fmla="*/ 2210280 h 3348161"/>
              <a:gd name="connsiteX7" fmla="*/ 4974011 w 5040983"/>
              <a:gd name="connsiteY7" fmla="*/ 2433522 h 3348161"/>
              <a:gd name="connsiteX8" fmla="*/ 5014939 w 5040983"/>
              <a:gd name="connsiteY8" fmla="*/ 2731178 h 3348161"/>
              <a:gd name="connsiteX9" fmla="*/ 4966836 w 5040983"/>
              <a:gd name="connsiteY9" fmla="*/ 2898878 h 3348161"/>
              <a:gd name="connsiteX10" fmla="*/ 2691319 w 5040983"/>
              <a:gd name="connsiteY10" fmla="*/ 3202464 h 3348161"/>
              <a:gd name="connsiteX11" fmla="*/ 395237 w 5040983"/>
              <a:gd name="connsiteY11" fmla="*/ 3296575 h 3348161"/>
              <a:gd name="connsiteX12" fmla="*/ 3152 w 5040983"/>
              <a:gd name="connsiteY12" fmla="*/ 1657299 h 3348161"/>
              <a:gd name="connsiteX13" fmla="*/ 128806 w 5040983"/>
              <a:gd name="connsiteY13" fmla="*/ 334132 h 3348161"/>
              <a:gd name="connsiteX0" fmla="*/ 128806 w 5044705"/>
              <a:gd name="connsiteY0" fmla="*/ 334132 h 3348161"/>
              <a:gd name="connsiteX1" fmla="*/ 2267986 w 5044705"/>
              <a:gd name="connsiteY1" fmla="*/ 112132 h 3348161"/>
              <a:gd name="connsiteX2" fmla="*/ 4678508 w 5044705"/>
              <a:gd name="connsiteY2" fmla="*/ 108460 h 3348161"/>
              <a:gd name="connsiteX3" fmla="*/ 5040983 w 5044705"/>
              <a:gd name="connsiteY3" fmla="*/ 1384283 h 3348161"/>
              <a:gd name="connsiteX4" fmla="*/ 5044704 w 5044705"/>
              <a:gd name="connsiteY4" fmla="*/ 1704264 h 3348161"/>
              <a:gd name="connsiteX5" fmla="*/ 4992614 w 5044705"/>
              <a:gd name="connsiteY5" fmla="*/ 1931227 h 3348161"/>
              <a:gd name="connsiteX6" fmla="*/ 4981453 w 5044705"/>
              <a:gd name="connsiteY6" fmla="*/ 2210280 h 3348161"/>
              <a:gd name="connsiteX7" fmla="*/ 4974011 w 5044705"/>
              <a:gd name="connsiteY7" fmla="*/ 2433522 h 3348161"/>
              <a:gd name="connsiteX8" fmla="*/ 5014939 w 5044705"/>
              <a:gd name="connsiteY8" fmla="*/ 2731178 h 3348161"/>
              <a:gd name="connsiteX9" fmla="*/ 4966836 w 5044705"/>
              <a:gd name="connsiteY9" fmla="*/ 2898878 h 3348161"/>
              <a:gd name="connsiteX10" fmla="*/ 2691319 w 5044705"/>
              <a:gd name="connsiteY10" fmla="*/ 3202464 h 3348161"/>
              <a:gd name="connsiteX11" fmla="*/ 395237 w 5044705"/>
              <a:gd name="connsiteY11" fmla="*/ 3296575 h 3348161"/>
              <a:gd name="connsiteX12" fmla="*/ 3152 w 5044705"/>
              <a:gd name="connsiteY12" fmla="*/ 1657299 h 3348161"/>
              <a:gd name="connsiteX13" fmla="*/ 128806 w 5044705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68109"/>
              <a:gd name="connsiteY0" fmla="*/ 307130 h 3321159"/>
              <a:gd name="connsiteX1" fmla="*/ 2267986 w 5068109"/>
              <a:gd name="connsiteY1" fmla="*/ 85130 h 3321159"/>
              <a:gd name="connsiteX2" fmla="*/ 4678508 w 5068109"/>
              <a:gd name="connsiteY2" fmla="*/ 81458 h 3321159"/>
              <a:gd name="connsiteX3" fmla="*/ 5044704 w 5068109"/>
              <a:gd name="connsiteY3" fmla="*/ 985211 h 3321159"/>
              <a:gd name="connsiteX4" fmla="*/ 5040983 w 5068109"/>
              <a:gd name="connsiteY4" fmla="*/ 1357281 h 3321159"/>
              <a:gd name="connsiteX5" fmla="*/ 5044704 w 5068109"/>
              <a:gd name="connsiteY5" fmla="*/ 1677262 h 3321159"/>
              <a:gd name="connsiteX6" fmla="*/ 4992614 w 5068109"/>
              <a:gd name="connsiteY6" fmla="*/ 1904225 h 3321159"/>
              <a:gd name="connsiteX7" fmla="*/ 4981453 w 5068109"/>
              <a:gd name="connsiteY7" fmla="*/ 2183278 h 3321159"/>
              <a:gd name="connsiteX8" fmla="*/ 4974011 w 5068109"/>
              <a:gd name="connsiteY8" fmla="*/ 2406520 h 3321159"/>
              <a:gd name="connsiteX9" fmla="*/ 5014939 w 5068109"/>
              <a:gd name="connsiteY9" fmla="*/ 2704176 h 3321159"/>
              <a:gd name="connsiteX10" fmla="*/ 4966836 w 5068109"/>
              <a:gd name="connsiteY10" fmla="*/ 2871876 h 3321159"/>
              <a:gd name="connsiteX11" fmla="*/ 2691319 w 5068109"/>
              <a:gd name="connsiteY11" fmla="*/ 3175462 h 3321159"/>
              <a:gd name="connsiteX12" fmla="*/ 395237 w 5068109"/>
              <a:gd name="connsiteY12" fmla="*/ 3269573 h 3321159"/>
              <a:gd name="connsiteX13" fmla="*/ 3152 w 5068109"/>
              <a:gd name="connsiteY13" fmla="*/ 1630297 h 3321159"/>
              <a:gd name="connsiteX14" fmla="*/ 128806 w 5068109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4704 w 5044704"/>
              <a:gd name="connsiteY4" fmla="*/ 971395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4907038 w 5044704"/>
              <a:gd name="connsiteY4" fmla="*/ 978836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0983 w 5044704"/>
              <a:gd name="connsiteY4" fmla="*/ 1343465 h 3307343"/>
              <a:gd name="connsiteX5" fmla="*/ 5044704 w 5044704"/>
              <a:gd name="connsiteY5" fmla="*/ 1663446 h 3307343"/>
              <a:gd name="connsiteX6" fmla="*/ 4992614 w 5044704"/>
              <a:gd name="connsiteY6" fmla="*/ 1890409 h 3307343"/>
              <a:gd name="connsiteX7" fmla="*/ 4981453 w 5044704"/>
              <a:gd name="connsiteY7" fmla="*/ 2169462 h 3307343"/>
              <a:gd name="connsiteX8" fmla="*/ 4974011 w 5044704"/>
              <a:gd name="connsiteY8" fmla="*/ 2392704 h 3307343"/>
              <a:gd name="connsiteX9" fmla="*/ 5014939 w 5044704"/>
              <a:gd name="connsiteY9" fmla="*/ 2690360 h 3307343"/>
              <a:gd name="connsiteX10" fmla="*/ 4966836 w 5044704"/>
              <a:gd name="connsiteY10" fmla="*/ 2858060 h 3307343"/>
              <a:gd name="connsiteX11" fmla="*/ 2691319 w 5044704"/>
              <a:gd name="connsiteY11" fmla="*/ 3161646 h 3307343"/>
              <a:gd name="connsiteX12" fmla="*/ 395237 w 5044704"/>
              <a:gd name="connsiteY12" fmla="*/ 3255757 h 3307343"/>
              <a:gd name="connsiteX13" fmla="*/ 3152 w 5044704"/>
              <a:gd name="connsiteY13" fmla="*/ 1616481 h 3307343"/>
              <a:gd name="connsiteX14" fmla="*/ 128806 w 5044704"/>
              <a:gd name="connsiteY14" fmla="*/ 293314 h 3307343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82761 h 3396790"/>
              <a:gd name="connsiteX1" fmla="*/ 2267986 w 5044704"/>
              <a:gd name="connsiteY1" fmla="*/ 160761 h 3396790"/>
              <a:gd name="connsiteX2" fmla="*/ 4589211 w 5044704"/>
              <a:gd name="connsiteY2" fmla="*/ 90116 h 3396790"/>
              <a:gd name="connsiteX3" fmla="*/ 5040983 w 5044704"/>
              <a:gd name="connsiteY3" fmla="*/ 1432912 h 3396790"/>
              <a:gd name="connsiteX4" fmla="*/ 5044704 w 5044704"/>
              <a:gd name="connsiteY4" fmla="*/ 1752893 h 3396790"/>
              <a:gd name="connsiteX5" fmla="*/ 4992614 w 5044704"/>
              <a:gd name="connsiteY5" fmla="*/ 1979856 h 3396790"/>
              <a:gd name="connsiteX6" fmla="*/ 4981453 w 5044704"/>
              <a:gd name="connsiteY6" fmla="*/ 2258909 h 3396790"/>
              <a:gd name="connsiteX7" fmla="*/ 4974011 w 5044704"/>
              <a:gd name="connsiteY7" fmla="*/ 2482151 h 3396790"/>
              <a:gd name="connsiteX8" fmla="*/ 5014939 w 5044704"/>
              <a:gd name="connsiteY8" fmla="*/ 2779807 h 3396790"/>
              <a:gd name="connsiteX9" fmla="*/ 4966836 w 5044704"/>
              <a:gd name="connsiteY9" fmla="*/ 2947507 h 3396790"/>
              <a:gd name="connsiteX10" fmla="*/ 2691319 w 5044704"/>
              <a:gd name="connsiteY10" fmla="*/ 3251093 h 3396790"/>
              <a:gd name="connsiteX11" fmla="*/ 395237 w 5044704"/>
              <a:gd name="connsiteY11" fmla="*/ 3345204 h 3396790"/>
              <a:gd name="connsiteX12" fmla="*/ 3152 w 5044704"/>
              <a:gd name="connsiteY12" fmla="*/ 1705928 h 3396790"/>
              <a:gd name="connsiteX13" fmla="*/ 128806 w 5044704"/>
              <a:gd name="connsiteY13" fmla="*/ 382761 h 3396790"/>
              <a:gd name="connsiteX0" fmla="*/ 128806 w 5044704"/>
              <a:gd name="connsiteY0" fmla="*/ 391750 h 3405779"/>
              <a:gd name="connsiteX1" fmla="*/ 2267986 w 5044704"/>
              <a:gd name="connsiteY1" fmla="*/ 169750 h 3405779"/>
              <a:gd name="connsiteX2" fmla="*/ 4589211 w 5044704"/>
              <a:gd name="connsiteY2" fmla="*/ 99105 h 3405779"/>
              <a:gd name="connsiteX3" fmla="*/ 5040983 w 5044704"/>
              <a:gd name="connsiteY3" fmla="*/ 1441901 h 3405779"/>
              <a:gd name="connsiteX4" fmla="*/ 5044704 w 5044704"/>
              <a:gd name="connsiteY4" fmla="*/ 1761882 h 3405779"/>
              <a:gd name="connsiteX5" fmla="*/ 4992614 w 5044704"/>
              <a:gd name="connsiteY5" fmla="*/ 1988845 h 3405779"/>
              <a:gd name="connsiteX6" fmla="*/ 4981453 w 5044704"/>
              <a:gd name="connsiteY6" fmla="*/ 2267898 h 3405779"/>
              <a:gd name="connsiteX7" fmla="*/ 4974011 w 5044704"/>
              <a:gd name="connsiteY7" fmla="*/ 2491140 h 3405779"/>
              <a:gd name="connsiteX8" fmla="*/ 5014939 w 5044704"/>
              <a:gd name="connsiteY8" fmla="*/ 2788796 h 3405779"/>
              <a:gd name="connsiteX9" fmla="*/ 4966836 w 5044704"/>
              <a:gd name="connsiteY9" fmla="*/ 2956496 h 3405779"/>
              <a:gd name="connsiteX10" fmla="*/ 2691319 w 5044704"/>
              <a:gd name="connsiteY10" fmla="*/ 3260082 h 3405779"/>
              <a:gd name="connsiteX11" fmla="*/ 395237 w 5044704"/>
              <a:gd name="connsiteY11" fmla="*/ 3354193 h 3405779"/>
              <a:gd name="connsiteX12" fmla="*/ 3152 w 5044704"/>
              <a:gd name="connsiteY12" fmla="*/ 1714917 h 3405779"/>
              <a:gd name="connsiteX13" fmla="*/ 128806 w 5044704"/>
              <a:gd name="connsiteY13" fmla="*/ 391750 h 3405779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136739 w 5052637"/>
              <a:gd name="connsiteY0" fmla="*/ 391418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91418 h 3405447"/>
              <a:gd name="connsiteX0" fmla="*/ 136739 w 5052637"/>
              <a:gd name="connsiteY0" fmla="*/ 365374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65374 h 3405447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41627"/>
              <a:gd name="connsiteX1" fmla="*/ 2328008 w 5052637"/>
              <a:gd name="connsiteY1" fmla="*/ 150814 h 3441627"/>
              <a:gd name="connsiteX2" fmla="*/ 4634351 w 5052637"/>
              <a:gd name="connsiteY2" fmla="*/ 95052 h 3441627"/>
              <a:gd name="connsiteX3" fmla="*/ 5048916 w 5052637"/>
              <a:gd name="connsiteY3" fmla="*/ 1441569 h 3441627"/>
              <a:gd name="connsiteX4" fmla="*/ 5052637 w 5052637"/>
              <a:gd name="connsiteY4" fmla="*/ 1761550 h 3441627"/>
              <a:gd name="connsiteX5" fmla="*/ 5000547 w 5052637"/>
              <a:gd name="connsiteY5" fmla="*/ 1988513 h 3441627"/>
              <a:gd name="connsiteX6" fmla="*/ 4989386 w 5052637"/>
              <a:gd name="connsiteY6" fmla="*/ 2267566 h 3441627"/>
              <a:gd name="connsiteX7" fmla="*/ 4981944 w 5052637"/>
              <a:gd name="connsiteY7" fmla="*/ 2490808 h 3441627"/>
              <a:gd name="connsiteX8" fmla="*/ 5022872 w 5052637"/>
              <a:gd name="connsiteY8" fmla="*/ 2788464 h 3441627"/>
              <a:gd name="connsiteX9" fmla="*/ 4974769 w 5052637"/>
              <a:gd name="connsiteY9" fmla="*/ 2956164 h 3441627"/>
              <a:gd name="connsiteX10" fmla="*/ 2699252 w 5052637"/>
              <a:gd name="connsiteY10" fmla="*/ 3259750 h 3441627"/>
              <a:gd name="connsiteX11" fmla="*/ 395728 w 5052637"/>
              <a:gd name="connsiteY11" fmla="*/ 3383627 h 3441627"/>
              <a:gd name="connsiteX12" fmla="*/ 11085 w 5052637"/>
              <a:gd name="connsiteY12" fmla="*/ 1714585 h 3441627"/>
              <a:gd name="connsiteX13" fmla="*/ 136739 w 5052637"/>
              <a:gd name="connsiteY13" fmla="*/ 365374 h 3441627"/>
              <a:gd name="connsiteX0" fmla="*/ 136739 w 5052637"/>
              <a:gd name="connsiteY0" fmla="*/ 371072 h 3447325"/>
              <a:gd name="connsiteX1" fmla="*/ 2328008 w 5052637"/>
              <a:gd name="connsiteY1" fmla="*/ 156512 h 3447325"/>
              <a:gd name="connsiteX2" fmla="*/ 4634351 w 5052637"/>
              <a:gd name="connsiteY2" fmla="*/ 100750 h 3447325"/>
              <a:gd name="connsiteX3" fmla="*/ 5048916 w 5052637"/>
              <a:gd name="connsiteY3" fmla="*/ 1447267 h 3447325"/>
              <a:gd name="connsiteX4" fmla="*/ 5052637 w 5052637"/>
              <a:gd name="connsiteY4" fmla="*/ 1767248 h 3447325"/>
              <a:gd name="connsiteX5" fmla="*/ 5000547 w 5052637"/>
              <a:gd name="connsiteY5" fmla="*/ 1994211 h 3447325"/>
              <a:gd name="connsiteX6" fmla="*/ 4989386 w 5052637"/>
              <a:gd name="connsiteY6" fmla="*/ 2273264 h 3447325"/>
              <a:gd name="connsiteX7" fmla="*/ 4981944 w 5052637"/>
              <a:gd name="connsiteY7" fmla="*/ 2496506 h 3447325"/>
              <a:gd name="connsiteX8" fmla="*/ 5022872 w 5052637"/>
              <a:gd name="connsiteY8" fmla="*/ 2794162 h 3447325"/>
              <a:gd name="connsiteX9" fmla="*/ 4974769 w 5052637"/>
              <a:gd name="connsiteY9" fmla="*/ 2961862 h 3447325"/>
              <a:gd name="connsiteX10" fmla="*/ 2699252 w 5052637"/>
              <a:gd name="connsiteY10" fmla="*/ 3265448 h 3447325"/>
              <a:gd name="connsiteX11" fmla="*/ 395728 w 5052637"/>
              <a:gd name="connsiteY11" fmla="*/ 3389325 h 3447325"/>
              <a:gd name="connsiteX12" fmla="*/ 11085 w 5052637"/>
              <a:gd name="connsiteY12" fmla="*/ 1720283 h 3447325"/>
              <a:gd name="connsiteX13" fmla="*/ 136739 w 5052637"/>
              <a:gd name="connsiteY13" fmla="*/ 371072 h 3447325"/>
              <a:gd name="connsiteX0" fmla="*/ 136739 w 5052637"/>
              <a:gd name="connsiteY0" fmla="*/ 365092 h 3441345"/>
              <a:gd name="connsiteX1" fmla="*/ 2328008 w 5052637"/>
              <a:gd name="connsiteY1" fmla="*/ 150532 h 3441345"/>
              <a:gd name="connsiteX2" fmla="*/ 4634351 w 5052637"/>
              <a:gd name="connsiteY2" fmla="*/ 94770 h 3441345"/>
              <a:gd name="connsiteX3" fmla="*/ 5033676 w 5052637"/>
              <a:gd name="connsiteY3" fmla="*/ 1437477 h 3441345"/>
              <a:gd name="connsiteX4" fmla="*/ 5052637 w 5052637"/>
              <a:gd name="connsiteY4" fmla="*/ 1761268 h 3441345"/>
              <a:gd name="connsiteX5" fmla="*/ 5000547 w 5052637"/>
              <a:gd name="connsiteY5" fmla="*/ 1988231 h 3441345"/>
              <a:gd name="connsiteX6" fmla="*/ 4989386 w 5052637"/>
              <a:gd name="connsiteY6" fmla="*/ 2267284 h 3441345"/>
              <a:gd name="connsiteX7" fmla="*/ 4981944 w 5052637"/>
              <a:gd name="connsiteY7" fmla="*/ 2490526 h 3441345"/>
              <a:gd name="connsiteX8" fmla="*/ 5022872 w 5052637"/>
              <a:gd name="connsiteY8" fmla="*/ 2788182 h 3441345"/>
              <a:gd name="connsiteX9" fmla="*/ 4974769 w 5052637"/>
              <a:gd name="connsiteY9" fmla="*/ 2955882 h 3441345"/>
              <a:gd name="connsiteX10" fmla="*/ 2699252 w 5052637"/>
              <a:gd name="connsiteY10" fmla="*/ 3259468 h 3441345"/>
              <a:gd name="connsiteX11" fmla="*/ 395728 w 5052637"/>
              <a:gd name="connsiteY11" fmla="*/ 3383345 h 3441345"/>
              <a:gd name="connsiteX12" fmla="*/ 11085 w 5052637"/>
              <a:gd name="connsiteY12" fmla="*/ 1714303 h 3441345"/>
              <a:gd name="connsiteX13" fmla="*/ 136739 w 5052637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5000547 w 5033676"/>
              <a:gd name="connsiteY5" fmla="*/ 198823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5966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18436"/>
              <a:gd name="connsiteY0" fmla="*/ 365092 h 3440035"/>
              <a:gd name="connsiteX1" fmla="*/ 2328008 w 5018436"/>
              <a:gd name="connsiteY1" fmla="*/ 150532 h 3440035"/>
              <a:gd name="connsiteX2" fmla="*/ 4634351 w 5018436"/>
              <a:gd name="connsiteY2" fmla="*/ 94770 h 3440035"/>
              <a:gd name="connsiteX3" fmla="*/ 5018436 w 5018436"/>
              <a:gd name="connsiteY3" fmla="*/ 1437477 h 3440035"/>
              <a:gd name="connsiteX4" fmla="*/ 5010727 w 5018436"/>
              <a:gd name="connsiteY4" fmla="*/ 1761268 h 3440035"/>
              <a:gd name="connsiteX5" fmla="*/ 4966257 w 5018436"/>
              <a:gd name="connsiteY5" fmla="*/ 1984421 h 3440035"/>
              <a:gd name="connsiteX6" fmla="*/ 4966526 w 5018436"/>
              <a:gd name="connsiteY6" fmla="*/ 2244424 h 3440035"/>
              <a:gd name="connsiteX7" fmla="*/ 4955274 w 5018436"/>
              <a:gd name="connsiteY7" fmla="*/ 2490526 h 3440035"/>
              <a:gd name="connsiteX8" fmla="*/ 4988582 w 5018436"/>
              <a:gd name="connsiteY8" fmla="*/ 2788182 h 3440035"/>
              <a:gd name="connsiteX9" fmla="*/ 4944289 w 5018436"/>
              <a:gd name="connsiteY9" fmla="*/ 2967312 h 3440035"/>
              <a:gd name="connsiteX10" fmla="*/ 2699252 w 5018436"/>
              <a:gd name="connsiteY10" fmla="*/ 3259468 h 3440035"/>
              <a:gd name="connsiteX11" fmla="*/ 395728 w 5018436"/>
              <a:gd name="connsiteY11" fmla="*/ 3383345 h 3440035"/>
              <a:gd name="connsiteX12" fmla="*/ 11085 w 5018436"/>
              <a:gd name="connsiteY12" fmla="*/ 1714303 h 3440035"/>
              <a:gd name="connsiteX13" fmla="*/ 136739 w 5018436"/>
              <a:gd name="connsiteY13" fmla="*/ 365092 h 3440035"/>
              <a:gd name="connsiteX0" fmla="*/ 136739 w 5113453"/>
              <a:gd name="connsiteY0" fmla="*/ 365092 h 3440035"/>
              <a:gd name="connsiteX1" fmla="*/ 2328008 w 5113453"/>
              <a:gd name="connsiteY1" fmla="*/ 150532 h 3440035"/>
              <a:gd name="connsiteX2" fmla="*/ 4634351 w 5113453"/>
              <a:gd name="connsiteY2" fmla="*/ 94770 h 3440035"/>
              <a:gd name="connsiteX3" fmla="*/ 5018436 w 5113453"/>
              <a:gd name="connsiteY3" fmla="*/ 1437477 h 3440035"/>
              <a:gd name="connsiteX4" fmla="*/ 5010727 w 5113453"/>
              <a:gd name="connsiteY4" fmla="*/ 1761268 h 3440035"/>
              <a:gd name="connsiteX5" fmla="*/ 4966257 w 5113453"/>
              <a:gd name="connsiteY5" fmla="*/ 1984421 h 3440035"/>
              <a:gd name="connsiteX6" fmla="*/ 4966526 w 5113453"/>
              <a:gd name="connsiteY6" fmla="*/ 2244424 h 3440035"/>
              <a:gd name="connsiteX7" fmla="*/ 4955274 w 5113453"/>
              <a:gd name="connsiteY7" fmla="*/ 2490526 h 3440035"/>
              <a:gd name="connsiteX8" fmla="*/ 4944289 w 5113453"/>
              <a:gd name="connsiteY8" fmla="*/ 2967312 h 3440035"/>
              <a:gd name="connsiteX9" fmla="*/ 2699252 w 5113453"/>
              <a:gd name="connsiteY9" fmla="*/ 3259468 h 3440035"/>
              <a:gd name="connsiteX10" fmla="*/ 395728 w 5113453"/>
              <a:gd name="connsiteY10" fmla="*/ 3383345 h 3440035"/>
              <a:gd name="connsiteX11" fmla="*/ 11085 w 5113453"/>
              <a:gd name="connsiteY11" fmla="*/ 1714303 h 3440035"/>
              <a:gd name="connsiteX12" fmla="*/ 136739 w 5113453"/>
              <a:gd name="connsiteY12" fmla="*/ 365092 h 3440035"/>
              <a:gd name="connsiteX0" fmla="*/ 136739 w 5117340"/>
              <a:gd name="connsiteY0" fmla="*/ 365092 h 3440035"/>
              <a:gd name="connsiteX1" fmla="*/ 2328008 w 5117340"/>
              <a:gd name="connsiteY1" fmla="*/ 150532 h 3440035"/>
              <a:gd name="connsiteX2" fmla="*/ 4634351 w 5117340"/>
              <a:gd name="connsiteY2" fmla="*/ 94770 h 3440035"/>
              <a:gd name="connsiteX3" fmla="*/ 5018436 w 5117340"/>
              <a:gd name="connsiteY3" fmla="*/ 1437477 h 3440035"/>
              <a:gd name="connsiteX4" fmla="*/ 5010727 w 5117340"/>
              <a:gd name="connsiteY4" fmla="*/ 1761268 h 3440035"/>
              <a:gd name="connsiteX5" fmla="*/ 4966257 w 5117340"/>
              <a:gd name="connsiteY5" fmla="*/ 1984421 h 3440035"/>
              <a:gd name="connsiteX6" fmla="*/ 4966526 w 5117340"/>
              <a:gd name="connsiteY6" fmla="*/ 2244424 h 3440035"/>
              <a:gd name="connsiteX7" fmla="*/ 4944289 w 5117340"/>
              <a:gd name="connsiteY7" fmla="*/ 2967312 h 3440035"/>
              <a:gd name="connsiteX8" fmla="*/ 2699252 w 5117340"/>
              <a:gd name="connsiteY8" fmla="*/ 3259468 h 3440035"/>
              <a:gd name="connsiteX9" fmla="*/ 395728 w 5117340"/>
              <a:gd name="connsiteY9" fmla="*/ 3383345 h 3440035"/>
              <a:gd name="connsiteX10" fmla="*/ 11085 w 5117340"/>
              <a:gd name="connsiteY10" fmla="*/ 1714303 h 3440035"/>
              <a:gd name="connsiteX11" fmla="*/ 136739 w 5117340"/>
              <a:gd name="connsiteY11" fmla="*/ 365092 h 3440035"/>
              <a:gd name="connsiteX0" fmla="*/ 136739 w 5115525"/>
              <a:gd name="connsiteY0" fmla="*/ 365092 h 3440035"/>
              <a:gd name="connsiteX1" fmla="*/ 2328008 w 5115525"/>
              <a:gd name="connsiteY1" fmla="*/ 150532 h 3440035"/>
              <a:gd name="connsiteX2" fmla="*/ 4634351 w 5115525"/>
              <a:gd name="connsiteY2" fmla="*/ 94770 h 3440035"/>
              <a:gd name="connsiteX3" fmla="*/ 5018436 w 5115525"/>
              <a:gd name="connsiteY3" fmla="*/ 1437477 h 3440035"/>
              <a:gd name="connsiteX4" fmla="*/ 5010727 w 5115525"/>
              <a:gd name="connsiteY4" fmla="*/ 1761268 h 3440035"/>
              <a:gd name="connsiteX5" fmla="*/ 4966257 w 5115525"/>
              <a:gd name="connsiteY5" fmla="*/ 1984421 h 3440035"/>
              <a:gd name="connsiteX6" fmla="*/ 4944289 w 5115525"/>
              <a:gd name="connsiteY6" fmla="*/ 2967312 h 3440035"/>
              <a:gd name="connsiteX7" fmla="*/ 2699252 w 5115525"/>
              <a:gd name="connsiteY7" fmla="*/ 3259468 h 3440035"/>
              <a:gd name="connsiteX8" fmla="*/ 395728 w 5115525"/>
              <a:gd name="connsiteY8" fmla="*/ 3383345 h 3440035"/>
              <a:gd name="connsiteX9" fmla="*/ 11085 w 5115525"/>
              <a:gd name="connsiteY9" fmla="*/ 1714303 h 3440035"/>
              <a:gd name="connsiteX10" fmla="*/ 136739 w 5115525"/>
              <a:gd name="connsiteY10" fmla="*/ 365092 h 3440035"/>
              <a:gd name="connsiteX0" fmla="*/ 136739 w 5131370"/>
              <a:gd name="connsiteY0" fmla="*/ 365092 h 3440035"/>
              <a:gd name="connsiteX1" fmla="*/ 2328008 w 5131370"/>
              <a:gd name="connsiteY1" fmla="*/ 150532 h 3440035"/>
              <a:gd name="connsiteX2" fmla="*/ 4634351 w 5131370"/>
              <a:gd name="connsiteY2" fmla="*/ 94770 h 3440035"/>
              <a:gd name="connsiteX3" fmla="*/ 5018436 w 5131370"/>
              <a:gd name="connsiteY3" fmla="*/ 1437477 h 3440035"/>
              <a:gd name="connsiteX4" fmla="*/ 5010727 w 5131370"/>
              <a:gd name="connsiteY4" fmla="*/ 1761268 h 3440035"/>
              <a:gd name="connsiteX5" fmla="*/ 4944289 w 5131370"/>
              <a:gd name="connsiteY5" fmla="*/ 2967312 h 3440035"/>
              <a:gd name="connsiteX6" fmla="*/ 2699252 w 5131370"/>
              <a:gd name="connsiteY6" fmla="*/ 3259468 h 3440035"/>
              <a:gd name="connsiteX7" fmla="*/ 395728 w 5131370"/>
              <a:gd name="connsiteY7" fmla="*/ 3383345 h 3440035"/>
              <a:gd name="connsiteX8" fmla="*/ 11085 w 5131370"/>
              <a:gd name="connsiteY8" fmla="*/ 1714303 h 3440035"/>
              <a:gd name="connsiteX9" fmla="*/ 136739 w 5131370"/>
              <a:gd name="connsiteY9" fmla="*/ 365092 h 3440035"/>
              <a:gd name="connsiteX0" fmla="*/ 136739 w 5152328"/>
              <a:gd name="connsiteY0" fmla="*/ 365092 h 3440035"/>
              <a:gd name="connsiteX1" fmla="*/ 2328008 w 5152328"/>
              <a:gd name="connsiteY1" fmla="*/ 150532 h 3440035"/>
              <a:gd name="connsiteX2" fmla="*/ 4634351 w 5152328"/>
              <a:gd name="connsiteY2" fmla="*/ 94770 h 3440035"/>
              <a:gd name="connsiteX3" fmla="*/ 5018436 w 5152328"/>
              <a:gd name="connsiteY3" fmla="*/ 1437477 h 3440035"/>
              <a:gd name="connsiteX4" fmla="*/ 4944289 w 5152328"/>
              <a:gd name="connsiteY4" fmla="*/ 2967312 h 3440035"/>
              <a:gd name="connsiteX5" fmla="*/ 2699252 w 5152328"/>
              <a:gd name="connsiteY5" fmla="*/ 3259468 h 3440035"/>
              <a:gd name="connsiteX6" fmla="*/ 395728 w 5152328"/>
              <a:gd name="connsiteY6" fmla="*/ 3383345 h 3440035"/>
              <a:gd name="connsiteX7" fmla="*/ 11085 w 5152328"/>
              <a:gd name="connsiteY7" fmla="*/ 1714303 h 3440035"/>
              <a:gd name="connsiteX8" fmla="*/ 136739 w 5152328"/>
              <a:gd name="connsiteY8" fmla="*/ 365092 h 3440035"/>
              <a:gd name="connsiteX0" fmla="*/ 136739 w 5104276"/>
              <a:gd name="connsiteY0" fmla="*/ 478385 h 3553328"/>
              <a:gd name="connsiteX1" fmla="*/ 2328008 w 5104276"/>
              <a:gd name="connsiteY1" fmla="*/ 263825 h 3553328"/>
              <a:gd name="connsiteX2" fmla="*/ 4634351 w 5104276"/>
              <a:gd name="connsiteY2" fmla="*/ 208063 h 3553328"/>
              <a:gd name="connsiteX3" fmla="*/ 4944289 w 5104276"/>
              <a:gd name="connsiteY3" fmla="*/ 3080605 h 3553328"/>
              <a:gd name="connsiteX4" fmla="*/ 2699252 w 5104276"/>
              <a:gd name="connsiteY4" fmla="*/ 3372761 h 3553328"/>
              <a:gd name="connsiteX5" fmla="*/ 395728 w 5104276"/>
              <a:gd name="connsiteY5" fmla="*/ 3496638 h 3553328"/>
              <a:gd name="connsiteX6" fmla="*/ 11085 w 5104276"/>
              <a:gd name="connsiteY6" fmla="*/ 1827596 h 3553328"/>
              <a:gd name="connsiteX7" fmla="*/ 136739 w 5104276"/>
              <a:gd name="connsiteY7" fmla="*/ 478385 h 3553328"/>
              <a:gd name="connsiteX0" fmla="*/ 136739 w 7044262"/>
              <a:gd name="connsiteY0" fmla="*/ 598321 h 4923090"/>
              <a:gd name="connsiteX1" fmla="*/ 2328008 w 7044262"/>
              <a:gd name="connsiteY1" fmla="*/ 383761 h 4923090"/>
              <a:gd name="connsiteX2" fmla="*/ 4634351 w 7044262"/>
              <a:gd name="connsiteY2" fmla="*/ 327999 h 4923090"/>
              <a:gd name="connsiteX3" fmla="*/ 7008039 w 7044262"/>
              <a:gd name="connsiteY3" fmla="*/ 4819791 h 4923090"/>
              <a:gd name="connsiteX4" fmla="*/ 2699252 w 7044262"/>
              <a:gd name="connsiteY4" fmla="*/ 3492697 h 4923090"/>
              <a:gd name="connsiteX5" fmla="*/ 395728 w 7044262"/>
              <a:gd name="connsiteY5" fmla="*/ 3616574 h 4923090"/>
              <a:gd name="connsiteX6" fmla="*/ 11085 w 7044262"/>
              <a:gd name="connsiteY6" fmla="*/ 1947532 h 4923090"/>
              <a:gd name="connsiteX7" fmla="*/ 136739 w 7044262"/>
              <a:gd name="connsiteY7" fmla="*/ 598321 h 4923090"/>
              <a:gd name="connsiteX0" fmla="*/ 136739 w 7319637"/>
              <a:gd name="connsiteY0" fmla="*/ 405283 h 4730052"/>
              <a:gd name="connsiteX1" fmla="*/ 2328008 w 7319637"/>
              <a:gd name="connsiteY1" fmla="*/ 190723 h 4730052"/>
              <a:gd name="connsiteX2" fmla="*/ 6803935 w 7319637"/>
              <a:gd name="connsiteY2" fmla="*/ 420711 h 4730052"/>
              <a:gd name="connsiteX3" fmla="*/ 7008039 w 7319637"/>
              <a:gd name="connsiteY3" fmla="*/ 4626753 h 4730052"/>
              <a:gd name="connsiteX4" fmla="*/ 2699252 w 7319637"/>
              <a:gd name="connsiteY4" fmla="*/ 3299659 h 4730052"/>
              <a:gd name="connsiteX5" fmla="*/ 395728 w 7319637"/>
              <a:gd name="connsiteY5" fmla="*/ 3423536 h 4730052"/>
              <a:gd name="connsiteX6" fmla="*/ 11085 w 7319637"/>
              <a:gd name="connsiteY6" fmla="*/ 1754494 h 4730052"/>
              <a:gd name="connsiteX7" fmla="*/ 136739 w 7319637"/>
              <a:gd name="connsiteY7" fmla="*/ 405283 h 4730052"/>
              <a:gd name="connsiteX0" fmla="*/ 136739 w 7232306"/>
              <a:gd name="connsiteY0" fmla="*/ 297613 h 4622382"/>
              <a:gd name="connsiteX1" fmla="*/ 2328008 w 7232306"/>
              <a:gd name="connsiteY1" fmla="*/ 83053 h 4622382"/>
              <a:gd name="connsiteX2" fmla="*/ 6803935 w 7232306"/>
              <a:gd name="connsiteY2" fmla="*/ 313041 h 4622382"/>
              <a:gd name="connsiteX3" fmla="*/ 7008039 w 7232306"/>
              <a:gd name="connsiteY3" fmla="*/ 4519083 h 4622382"/>
              <a:gd name="connsiteX4" fmla="*/ 2699252 w 7232306"/>
              <a:gd name="connsiteY4" fmla="*/ 3191989 h 4622382"/>
              <a:gd name="connsiteX5" fmla="*/ 395728 w 7232306"/>
              <a:gd name="connsiteY5" fmla="*/ 3315866 h 4622382"/>
              <a:gd name="connsiteX6" fmla="*/ 11085 w 7232306"/>
              <a:gd name="connsiteY6" fmla="*/ 1646824 h 4622382"/>
              <a:gd name="connsiteX7" fmla="*/ 136739 w 7232306"/>
              <a:gd name="connsiteY7" fmla="*/ 297613 h 4622382"/>
              <a:gd name="connsiteX0" fmla="*/ 136739 w 7554299"/>
              <a:gd name="connsiteY0" fmla="*/ 297613 h 4636994"/>
              <a:gd name="connsiteX1" fmla="*/ 2328008 w 7554299"/>
              <a:gd name="connsiteY1" fmla="*/ 83053 h 4636994"/>
              <a:gd name="connsiteX2" fmla="*/ 6803935 w 7554299"/>
              <a:gd name="connsiteY2" fmla="*/ 313041 h 4636994"/>
              <a:gd name="connsiteX3" fmla="*/ 7008039 w 7554299"/>
              <a:gd name="connsiteY3" fmla="*/ 4519083 h 4636994"/>
              <a:gd name="connsiteX4" fmla="*/ 395728 w 7554299"/>
              <a:gd name="connsiteY4" fmla="*/ 3315866 h 4636994"/>
              <a:gd name="connsiteX5" fmla="*/ 11085 w 7554299"/>
              <a:gd name="connsiteY5" fmla="*/ 1646824 h 4636994"/>
              <a:gd name="connsiteX6" fmla="*/ 136739 w 7554299"/>
              <a:gd name="connsiteY6" fmla="*/ 297613 h 4636994"/>
              <a:gd name="connsiteX0" fmla="*/ 426431 w 7843991"/>
              <a:gd name="connsiteY0" fmla="*/ 297613 h 4636994"/>
              <a:gd name="connsiteX1" fmla="*/ 2617700 w 7843991"/>
              <a:gd name="connsiteY1" fmla="*/ 83053 h 4636994"/>
              <a:gd name="connsiteX2" fmla="*/ 7093627 w 7843991"/>
              <a:gd name="connsiteY2" fmla="*/ 313041 h 4636994"/>
              <a:gd name="connsiteX3" fmla="*/ 7297731 w 7843991"/>
              <a:gd name="connsiteY3" fmla="*/ 4519083 h 4636994"/>
              <a:gd name="connsiteX4" fmla="*/ 685420 w 7843991"/>
              <a:gd name="connsiteY4" fmla="*/ 3315866 h 4636994"/>
              <a:gd name="connsiteX5" fmla="*/ 426431 w 7843991"/>
              <a:gd name="connsiteY5" fmla="*/ 297613 h 4636994"/>
              <a:gd name="connsiteX0" fmla="*/ 426431 w 7843991"/>
              <a:gd name="connsiteY0" fmla="*/ 446088 h 4785469"/>
              <a:gd name="connsiteX1" fmla="*/ 7093627 w 7843991"/>
              <a:gd name="connsiteY1" fmla="*/ 461516 h 4785469"/>
              <a:gd name="connsiteX2" fmla="*/ 7297731 w 7843991"/>
              <a:gd name="connsiteY2" fmla="*/ 4667558 h 4785469"/>
              <a:gd name="connsiteX3" fmla="*/ 685420 w 7843991"/>
              <a:gd name="connsiteY3" fmla="*/ 3464341 h 4785469"/>
              <a:gd name="connsiteX4" fmla="*/ 426431 w 7843991"/>
              <a:gd name="connsiteY4" fmla="*/ 446088 h 4785469"/>
              <a:gd name="connsiteX0" fmla="*/ 807980 w 8225540"/>
              <a:gd name="connsiteY0" fmla="*/ 516596 h 5086685"/>
              <a:gd name="connsiteX1" fmla="*/ 7475176 w 8225540"/>
              <a:gd name="connsiteY1" fmla="*/ 532024 h 5086685"/>
              <a:gd name="connsiteX2" fmla="*/ 7679280 w 8225540"/>
              <a:gd name="connsiteY2" fmla="*/ 4738066 h 5086685"/>
              <a:gd name="connsiteX3" fmla="*/ 876469 w 8225540"/>
              <a:gd name="connsiteY3" fmla="*/ 4699015 h 5086685"/>
              <a:gd name="connsiteX4" fmla="*/ 807980 w 8225540"/>
              <a:gd name="connsiteY4" fmla="*/ 516596 h 5086685"/>
              <a:gd name="connsiteX0" fmla="*/ 514993 w 7932553"/>
              <a:gd name="connsiteY0" fmla="*/ 350950 h 4921039"/>
              <a:gd name="connsiteX1" fmla="*/ 7182189 w 7932553"/>
              <a:gd name="connsiteY1" fmla="*/ 366378 h 4921039"/>
              <a:gd name="connsiteX2" fmla="*/ 7386293 w 7932553"/>
              <a:gd name="connsiteY2" fmla="*/ 4572420 h 4921039"/>
              <a:gd name="connsiteX3" fmla="*/ 583482 w 7932553"/>
              <a:gd name="connsiteY3" fmla="*/ 4533369 h 4921039"/>
              <a:gd name="connsiteX4" fmla="*/ 514993 w 7932553"/>
              <a:gd name="connsiteY4" fmla="*/ 350950 h 4921039"/>
              <a:gd name="connsiteX0" fmla="*/ 247287 w 7664847"/>
              <a:gd name="connsiteY0" fmla="*/ 350950 h 4921039"/>
              <a:gd name="connsiteX1" fmla="*/ 6914483 w 7664847"/>
              <a:gd name="connsiteY1" fmla="*/ 366378 h 4921039"/>
              <a:gd name="connsiteX2" fmla="*/ 7118587 w 7664847"/>
              <a:gd name="connsiteY2" fmla="*/ 4572420 h 4921039"/>
              <a:gd name="connsiteX3" fmla="*/ 315776 w 7664847"/>
              <a:gd name="connsiteY3" fmla="*/ 4533369 h 4921039"/>
              <a:gd name="connsiteX4" fmla="*/ 247287 w 7664847"/>
              <a:gd name="connsiteY4" fmla="*/ 350950 h 4921039"/>
              <a:gd name="connsiteX0" fmla="*/ 247287 w 7664847"/>
              <a:gd name="connsiteY0" fmla="*/ 350950 h 4877978"/>
              <a:gd name="connsiteX1" fmla="*/ 6914483 w 7664847"/>
              <a:gd name="connsiteY1" fmla="*/ 366378 h 4877978"/>
              <a:gd name="connsiteX2" fmla="*/ 7118587 w 7664847"/>
              <a:gd name="connsiteY2" fmla="*/ 4572420 h 4877978"/>
              <a:gd name="connsiteX3" fmla="*/ 315776 w 7664847"/>
              <a:gd name="connsiteY3" fmla="*/ 4533369 h 4877978"/>
              <a:gd name="connsiteX4" fmla="*/ 247287 w 7664847"/>
              <a:gd name="connsiteY4" fmla="*/ 350950 h 4877978"/>
              <a:gd name="connsiteX0" fmla="*/ 592061 w 8009621"/>
              <a:gd name="connsiteY0" fmla="*/ 526639 h 5128434"/>
              <a:gd name="connsiteX1" fmla="*/ 7259257 w 8009621"/>
              <a:gd name="connsiteY1" fmla="*/ 542067 h 5128434"/>
              <a:gd name="connsiteX2" fmla="*/ 7463361 w 8009621"/>
              <a:gd name="connsiteY2" fmla="*/ 4748109 h 5128434"/>
              <a:gd name="connsiteX3" fmla="*/ 681717 w 8009621"/>
              <a:gd name="connsiteY3" fmla="*/ 4867808 h 5128434"/>
              <a:gd name="connsiteX4" fmla="*/ 592061 w 8009621"/>
              <a:gd name="connsiteY4" fmla="*/ 526639 h 5128434"/>
              <a:gd name="connsiteX0" fmla="*/ 592061 w 8009621"/>
              <a:gd name="connsiteY0" fmla="*/ 526639 h 5249946"/>
              <a:gd name="connsiteX1" fmla="*/ 7259257 w 8009621"/>
              <a:gd name="connsiteY1" fmla="*/ 542067 h 5249946"/>
              <a:gd name="connsiteX2" fmla="*/ 7463361 w 8009621"/>
              <a:gd name="connsiteY2" fmla="*/ 4748109 h 5249946"/>
              <a:gd name="connsiteX3" fmla="*/ 3818524 w 8009621"/>
              <a:gd name="connsiteY3" fmla="*/ 4989152 h 5249946"/>
              <a:gd name="connsiteX4" fmla="*/ 681717 w 8009621"/>
              <a:gd name="connsiteY4" fmla="*/ 4867808 h 5249946"/>
              <a:gd name="connsiteX5" fmla="*/ 592061 w 8009621"/>
              <a:gd name="connsiteY5" fmla="*/ 526639 h 5249946"/>
              <a:gd name="connsiteX0" fmla="*/ 592061 w 8009621"/>
              <a:gd name="connsiteY0" fmla="*/ 526639 h 5159232"/>
              <a:gd name="connsiteX1" fmla="*/ 7259257 w 8009621"/>
              <a:gd name="connsiteY1" fmla="*/ 542067 h 5159232"/>
              <a:gd name="connsiteX2" fmla="*/ 7463361 w 8009621"/>
              <a:gd name="connsiteY2" fmla="*/ 4748109 h 5159232"/>
              <a:gd name="connsiteX3" fmla="*/ 3818524 w 8009621"/>
              <a:gd name="connsiteY3" fmla="*/ 4989152 h 5159232"/>
              <a:gd name="connsiteX4" fmla="*/ 681717 w 8009621"/>
              <a:gd name="connsiteY4" fmla="*/ 4867808 h 5159232"/>
              <a:gd name="connsiteX5" fmla="*/ 592061 w 8009621"/>
              <a:gd name="connsiteY5" fmla="*/ 526639 h 5159232"/>
              <a:gd name="connsiteX0" fmla="*/ 592061 w 8009621"/>
              <a:gd name="connsiteY0" fmla="*/ 526639 h 5054869"/>
              <a:gd name="connsiteX1" fmla="*/ 7259257 w 8009621"/>
              <a:gd name="connsiteY1" fmla="*/ 542067 h 5054869"/>
              <a:gd name="connsiteX2" fmla="*/ 7463361 w 8009621"/>
              <a:gd name="connsiteY2" fmla="*/ 4748109 h 5054869"/>
              <a:gd name="connsiteX3" fmla="*/ 3818524 w 8009621"/>
              <a:gd name="connsiteY3" fmla="*/ 4989152 h 5054869"/>
              <a:gd name="connsiteX4" fmla="*/ 681717 w 8009621"/>
              <a:gd name="connsiteY4" fmla="*/ 4867808 h 5054869"/>
              <a:gd name="connsiteX5" fmla="*/ 592061 w 8009621"/>
              <a:gd name="connsiteY5" fmla="*/ 526639 h 5054869"/>
              <a:gd name="connsiteX0" fmla="*/ 592061 w 7655071"/>
              <a:gd name="connsiteY0" fmla="*/ 526639 h 5054869"/>
              <a:gd name="connsiteX1" fmla="*/ 7259257 w 7655071"/>
              <a:gd name="connsiteY1" fmla="*/ 542067 h 5054869"/>
              <a:gd name="connsiteX2" fmla="*/ 7463361 w 7655071"/>
              <a:gd name="connsiteY2" fmla="*/ 4748109 h 5054869"/>
              <a:gd name="connsiteX3" fmla="*/ 3818524 w 7655071"/>
              <a:gd name="connsiteY3" fmla="*/ 4989152 h 5054869"/>
              <a:gd name="connsiteX4" fmla="*/ 681717 w 7655071"/>
              <a:gd name="connsiteY4" fmla="*/ 4867808 h 5054869"/>
              <a:gd name="connsiteX5" fmla="*/ 592061 w 7655071"/>
              <a:gd name="connsiteY5" fmla="*/ 526639 h 5054869"/>
              <a:gd name="connsiteX0" fmla="*/ 346612 w 7437402"/>
              <a:gd name="connsiteY0" fmla="*/ 391142 h 4919372"/>
              <a:gd name="connsiteX1" fmla="*/ 3530742 w 7437402"/>
              <a:gd name="connsiteY1" fmla="*/ 207573 h 4919372"/>
              <a:gd name="connsiteX2" fmla="*/ 7013808 w 7437402"/>
              <a:gd name="connsiteY2" fmla="*/ 406570 h 4919372"/>
              <a:gd name="connsiteX3" fmla="*/ 7217912 w 7437402"/>
              <a:gd name="connsiteY3" fmla="*/ 4612612 h 4919372"/>
              <a:gd name="connsiteX4" fmla="*/ 3573075 w 7437402"/>
              <a:gd name="connsiteY4" fmla="*/ 4853655 h 4919372"/>
              <a:gd name="connsiteX5" fmla="*/ 436268 w 7437402"/>
              <a:gd name="connsiteY5" fmla="*/ 4732311 h 4919372"/>
              <a:gd name="connsiteX6" fmla="*/ 346612 w 7437402"/>
              <a:gd name="connsiteY6" fmla="*/ 391142 h 4919372"/>
              <a:gd name="connsiteX0" fmla="*/ 288387 w 7379177"/>
              <a:gd name="connsiteY0" fmla="*/ 371102 h 4899332"/>
              <a:gd name="connsiteX1" fmla="*/ 3472517 w 7379177"/>
              <a:gd name="connsiteY1" fmla="*/ 187533 h 4899332"/>
              <a:gd name="connsiteX2" fmla="*/ 6955583 w 7379177"/>
              <a:gd name="connsiteY2" fmla="*/ 386530 h 4899332"/>
              <a:gd name="connsiteX3" fmla="*/ 7159687 w 7379177"/>
              <a:gd name="connsiteY3" fmla="*/ 4592572 h 4899332"/>
              <a:gd name="connsiteX4" fmla="*/ 3514850 w 7379177"/>
              <a:gd name="connsiteY4" fmla="*/ 4833615 h 4899332"/>
              <a:gd name="connsiteX5" fmla="*/ 378043 w 7379177"/>
              <a:gd name="connsiteY5" fmla="*/ 4712271 h 4899332"/>
              <a:gd name="connsiteX6" fmla="*/ 288387 w 7379177"/>
              <a:gd name="connsiteY6" fmla="*/ 371102 h 4899332"/>
              <a:gd name="connsiteX0" fmla="*/ 288387 w 7429185"/>
              <a:gd name="connsiteY0" fmla="*/ 377902 h 4906132"/>
              <a:gd name="connsiteX1" fmla="*/ 3472517 w 7429185"/>
              <a:gd name="connsiteY1" fmla="*/ 194333 h 4906132"/>
              <a:gd name="connsiteX2" fmla="*/ 7050833 w 7429185"/>
              <a:gd name="connsiteY2" fmla="*/ 382747 h 4906132"/>
              <a:gd name="connsiteX3" fmla="*/ 7159687 w 7429185"/>
              <a:gd name="connsiteY3" fmla="*/ 4599372 h 4906132"/>
              <a:gd name="connsiteX4" fmla="*/ 3514850 w 7429185"/>
              <a:gd name="connsiteY4" fmla="*/ 4840415 h 4906132"/>
              <a:gd name="connsiteX5" fmla="*/ 378043 w 7429185"/>
              <a:gd name="connsiteY5" fmla="*/ 4719071 h 4906132"/>
              <a:gd name="connsiteX6" fmla="*/ 288387 w 7429185"/>
              <a:gd name="connsiteY6" fmla="*/ 377902 h 4906132"/>
              <a:gd name="connsiteX0" fmla="*/ 288387 w 7325835"/>
              <a:gd name="connsiteY0" fmla="*/ 274517 h 4802747"/>
              <a:gd name="connsiteX1" fmla="*/ 3472517 w 7325835"/>
              <a:gd name="connsiteY1" fmla="*/ 90948 h 4802747"/>
              <a:gd name="connsiteX2" fmla="*/ 7050833 w 7325835"/>
              <a:gd name="connsiteY2" fmla="*/ 279362 h 4802747"/>
              <a:gd name="connsiteX3" fmla="*/ 7159687 w 7325835"/>
              <a:gd name="connsiteY3" fmla="*/ 4495987 h 4802747"/>
              <a:gd name="connsiteX4" fmla="*/ 3514850 w 7325835"/>
              <a:gd name="connsiteY4" fmla="*/ 4737030 h 4802747"/>
              <a:gd name="connsiteX5" fmla="*/ 378043 w 7325835"/>
              <a:gd name="connsiteY5" fmla="*/ 4615686 h 4802747"/>
              <a:gd name="connsiteX6" fmla="*/ 288387 w 7325835"/>
              <a:gd name="connsiteY6" fmla="*/ 274517 h 4802747"/>
              <a:gd name="connsiteX0" fmla="*/ 288387 w 7315527"/>
              <a:gd name="connsiteY0" fmla="*/ 274517 h 4802747"/>
              <a:gd name="connsiteX1" fmla="*/ 3472517 w 7315527"/>
              <a:gd name="connsiteY1" fmla="*/ 90948 h 4802747"/>
              <a:gd name="connsiteX2" fmla="*/ 7050833 w 7315527"/>
              <a:gd name="connsiteY2" fmla="*/ 279362 h 4802747"/>
              <a:gd name="connsiteX3" fmla="*/ 7159687 w 7315527"/>
              <a:gd name="connsiteY3" fmla="*/ 4495987 h 4802747"/>
              <a:gd name="connsiteX4" fmla="*/ 3514850 w 7315527"/>
              <a:gd name="connsiteY4" fmla="*/ 4737030 h 4802747"/>
              <a:gd name="connsiteX5" fmla="*/ 378043 w 7315527"/>
              <a:gd name="connsiteY5" fmla="*/ 4615686 h 4802747"/>
              <a:gd name="connsiteX6" fmla="*/ 288387 w 7315527"/>
              <a:gd name="connsiteY6" fmla="*/ 274517 h 4802747"/>
              <a:gd name="connsiteX0" fmla="*/ 288387 w 7333520"/>
              <a:gd name="connsiteY0" fmla="*/ 274517 h 4802747"/>
              <a:gd name="connsiteX1" fmla="*/ 3472517 w 7333520"/>
              <a:gd name="connsiteY1" fmla="*/ 90948 h 4802747"/>
              <a:gd name="connsiteX2" fmla="*/ 7093166 w 7333520"/>
              <a:gd name="connsiteY2" fmla="*/ 237029 h 4802747"/>
              <a:gd name="connsiteX3" fmla="*/ 7159687 w 7333520"/>
              <a:gd name="connsiteY3" fmla="*/ 4495987 h 4802747"/>
              <a:gd name="connsiteX4" fmla="*/ 3514850 w 7333520"/>
              <a:gd name="connsiteY4" fmla="*/ 4737030 h 4802747"/>
              <a:gd name="connsiteX5" fmla="*/ 378043 w 7333520"/>
              <a:gd name="connsiteY5" fmla="*/ 4615686 h 4802747"/>
              <a:gd name="connsiteX6" fmla="*/ 288387 w 7333520"/>
              <a:gd name="connsiteY6" fmla="*/ 274517 h 4802747"/>
              <a:gd name="connsiteX0" fmla="*/ 288387 w 7380834"/>
              <a:gd name="connsiteY0" fmla="*/ 274517 h 4802747"/>
              <a:gd name="connsiteX1" fmla="*/ 3472517 w 7380834"/>
              <a:gd name="connsiteY1" fmla="*/ 90948 h 4802747"/>
              <a:gd name="connsiteX2" fmla="*/ 7093166 w 7380834"/>
              <a:gd name="connsiteY2" fmla="*/ 237029 h 4802747"/>
              <a:gd name="connsiteX3" fmla="*/ 7159687 w 7380834"/>
              <a:gd name="connsiteY3" fmla="*/ 4495987 h 4802747"/>
              <a:gd name="connsiteX4" fmla="*/ 3514850 w 7380834"/>
              <a:gd name="connsiteY4" fmla="*/ 4737030 h 4802747"/>
              <a:gd name="connsiteX5" fmla="*/ 378043 w 7380834"/>
              <a:gd name="connsiteY5" fmla="*/ 4615686 h 4802747"/>
              <a:gd name="connsiteX6" fmla="*/ 288387 w 7380834"/>
              <a:gd name="connsiteY6" fmla="*/ 274517 h 4802747"/>
              <a:gd name="connsiteX0" fmla="*/ 288387 w 7398765"/>
              <a:gd name="connsiteY0" fmla="*/ 414285 h 4942515"/>
              <a:gd name="connsiteX1" fmla="*/ 3472517 w 7398765"/>
              <a:gd name="connsiteY1" fmla="*/ 230716 h 4942515"/>
              <a:gd name="connsiteX2" fmla="*/ 7093166 w 7398765"/>
              <a:gd name="connsiteY2" fmla="*/ 376797 h 4942515"/>
              <a:gd name="connsiteX3" fmla="*/ 7032687 w 7398765"/>
              <a:gd name="connsiteY3" fmla="*/ 4752172 h 4942515"/>
              <a:gd name="connsiteX4" fmla="*/ 3514850 w 7398765"/>
              <a:gd name="connsiteY4" fmla="*/ 4876798 h 4942515"/>
              <a:gd name="connsiteX5" fmla="*/ 378043 w 7398765"/>
              <a:gd name="connsiteY5" fmla="*/ 4755454 h 4942515"/>
              <a:gd name="connsiteX6" fmla="*/ 288387 w 7398765"/>
              <a:gd name="connsiteY6" fmla="*/ 414285 h 4942515"/>
              <a:gd name="connsiteX0" fmla="*/ 288387 w 7448154"/>
              <a:gd name="connsiteY0" fmla="*/ 414285 h 4942515"/>
              <a:gd name="connsiteX1" fmla="*/ 3472517 w 7448154"/>
              <a:gd name="connsiteY1" fmla="*/ 230716 h 4942515"/>
              <a:gd name="connsiteX2" fmla="*/ 7093166 w 7448154"/>
              <a:gd name="connsiteY2" fmla="*/ 376797 h 4942515"/>
              <a:gd name="connsiteX3" fmla="*/ 7032687 w 7448154"/>
              <a:gd name="connsiteY3" fmla="*/ 4752172 h 4942515"/>
              <a:gd name="connsiteX4" fmla="*/ 3514850 w 7448154"/>
              <a:gd name="connsiteY4" fmla="*/ 4876798 h 4942515"/>
              <a:gd name="connsiteX5" fmla="*/ 378043 w 7448154"/>
              <a:gd name="connsiteY5" fmla="*/ 4755454 h 4942515"/>
              <a:gd name="connsiteX6" fmla="*/ 288387 w 7448154"/>
              <a:gd name="connsiteY6" fmla="*/ 414285 h 4942515"/>
              <a:gd name="connsiteX0" fmla="*/ 288387 w 7467725"/>
              <a:gd name="connsiteY0" fmla="*/ 274517 h 4802747"/>
              <a:gd name="connsiteX1" fmla="*/ 3472517 w 7467725"/>
              <a:gd name="connsiteY1" fmla="*/ 90948 h 4802747"/>
              <a:gd name="connsiteX2" fmla="*/ 7093166 w 7467725"/>
              <a:gd name="connsiteY2" fmla="*/ 237029 h 4802747"/>
              <a:gd name="connsiteX3" fmla="*/ 7346014 w 7467725"/>
              <a:gd name="connsiteY3" fmla="*/ 2482780 h 4802747"/>
              <a:gd name="connsiteX4" fmla="*/ 7032687 w 7467725"/>
              <a:gd name="connsiteY4" fmla="*/ 4612404 h 4802747"/>
              <a:gd name="connsiteX5" fmla="*/ 3514850 w 7467725"/>
              <a:gd name="connsiteY5" fmla="*/ 4737030 h 4802747"/>
              <a:gd name="connsiteX6" fmla="*/ 378043 w 7467725"/>
              <a:gd name="connsiteY6" fmla="*/ 4615686 h 4802747"/>
              <a:gd name="connsiteX7" fmla="*/ 288387 w 7467725"/>
              <a:gd name="connsiteY7" fmla="*/ 274517 h 4802747"/>
              <a:gd name="connsiteX0" fmla="*/ 288387 w 7431855"/>
              <a:gd name="connsiteY0" fmla="*/ 274517 h 4802747"/>
              <a:gd name="connsiteX1" fmla="*/ 3472517 w 7431855"/>
              <a:gd name="connsiteY1" fmla="*/ 90948 h 4802747"/>
              <a:gd name="connsiteX2" fmla="*/ 7093166 w 7431855"/>
              <a:gd name="connsiteY2" fmla="*/ 237029 h 4802747"/>
              <a:gd name="connsiteX3" fmla="*/ 7346014 w 7431855"/>
              <a:gd name="connsiteY3" fmla="*/ 2482780 h 4802747"/>
              <a:gd name="connsiteX4" fmla="*/ 7032687 w 7431855"/>
              <a:gd name="connsiteY4" fmla="*/ 4612404 h 4802747"/>
              <a:gd name="connsiteX5" fmla="*/ 3514850 w 7431855"/>
              <a:gd name="connsiteY5" fmla="*/ 4737030 h 4802747"/>
              <a:gd name="connsiteX6" fmla="*/ 378043 w 7431855"/>
              <a:gd name="connsiteY6" fmla="*/ 4615686 h 4802747"/>
              <a:gd name="connsiteX7" fmla="*/ 288387 w 7431855"/>
              <a:gd name="connsiteY7" fmla="*/ 274517 h 4802747"/>
              <a:gd name="connsiteX0" fmla="*/ 288387 w 7355856"/>
              <a:gd name="connsiteY0" fmla="*/ 274517 h 4802747"/>
              <a:gd name="connsiteX1" fmla="*/ 3472517 w 7355856"/>
              <a:gd name="connsiteY1" fmla="*/ 90948 h 4802747"/>
              <a:gd name="connsiteX2" fmla="*/ 7093166 w 7355856"/>
              <a:gd name="connsiteY2" fmla="*/ 237029 h 4802747"/>
              <a:gd name="connsiteX3" fmla="*/ 7346014 w 7355856"/>
              <a:gd name="connsiteY3" fmla="*/ 2482780 h 4802747"/>
              <a:gd name="connsiteX4" fmla="*/ 7032687 w 7355856"/>
              <a:gd name="connsiteY4" fmla="*/ 4612404 h 4802747"/>
              <a:gd name="connsiteX5" fmla="*/ 3514850 w 7355856"/>
              <a:gd name="connsiteY5" fmla="*/ 4737030 h 4802747"/>
              <a:gd name="connsiteX6" fmla="*/ 378043 w 7355856"/>
              <a:gd name="connsiteY6" fmla="*/ 4615686 h 4802747"/>
              <a:gd name="connsiteX7" fmla="*/ 288387 w 7355856"/>
              <a:gd name="connsiteY7" fmla="*/ 274517 h 4802747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2045"/>
              <a:gd name="connsiteY0" fmla="*/ 277514 h 4792533"/>
              <a:gd name="connsiteX1" fmla="*/ 3472517 w 7352045"/>
              <a:gd name="connsiteY1" fmla="*/ 93945 h 4792533"/>
              <a:gd name="connsiteX2" fmla="*/ 6944999 w 7352045"/>
              <a:gd name="connsiteY2" fmla="*/ 123609 h 4792533"/>
              <a:gd name="connsiteX3" fmla="*/ 7346014 w 7352045"/>
              <a:gd name="connsiteY3" fmla="*/ 2485777 h 4792533"/>
              <a:gd name="connsiteX4" fmla="*/ 7032687 w 7352045"/>
              <a:gd name="connsiteY4" fmla="*/ 4615401 h 4792533"/>
              <a:gd name="connsiteX5" fmla="*/ 3673600 w 7352045"/>
              <a:gd name="connsiteY5" fmla="*/ 4708277 h 4792533"/>
              <a:gd name="connsiteX6" fmla="*/ 378043 w 7352045"/>
              <a:gd name="connsiteY6" fmla="*/ 4618683 h 4792533"/>
              <a:gd name="connsiteX7" fmla="*/ 288387 w 7352045"/>
              <a:gd name="connsiteY7" fmla="*/ 277514 h 4792533"/>
              <a:gd name="connsiteX0" fmla="*/ 288387 w 7359852"/>
              <a:gd name="connsiteY0" fmla="*/ 305640 h 4820659"/>
              <a:gd name="connsiteX1" fmla="*/ 3472517 w 7359852"/>
              <a:gd name="connsiteY1" fmla="*/ 122071 h 4820659"/>
              <a:gd name="connsiteX2" fmla="*/ 6944999 w 7359852"/>
              <a:gd name="connsiteY2" fmla="*/ 151735 h 4820659"/>
              <a:gd name="connsiteX3" fmla="*/ 7346014 w 7359852"/>
              <a:gd name="connsiteY3" fmla="*/ 2513903 h 4820659"/>
              <a:gd name="connsiteX4" fmla="*/ 7032687 w 7359852"/>
              <a:gd name="connsiteY4" fmla="*/ 4643527 h 4820659"/>
              <a:gd name="connsiteX5" fmla="*/ 3673600 w 7359852"/>
              <a:gd name="connsiteY5" fmla="*/ 4736403 h 4820659"/>
              <a:gd name="connsiteX6" fmla="*/ 378043 w 7359852"/>
              <a:gd name="connsiteY6" fmla="*/ 4646809 h 4820659"/>
              <a:gd name="connsiteX7" fmla="*/ 288387 w 7359852"/>
              <a:gd name="connsiteY7" fmla="*/ 305640 h 4820659"/>
              <a:gd name="connsiteX0" fmla="*/ 288387 w 7374282"/>
              <a:gd name="connsiteY0" fmla="*/ 274517 h 4789536"/>
              <a:gd name="connsiteX1" fmla="*/ 3472517 w 7374282"/>
              <a:gd name="connsiteY1" fmla="*/ 90948 h 4789536"/>
              <a:gd name="connsiteX2" fmla="*/ 6997915 w 7374282"/>
              <a:gd name="connsiteY2" fmla="*/ 205279 h 4789536"/>
              <a:gd name="connsiteX3" fmla="*/ 7346014 w 7374282"/>
              <a:gd name="connsiteY3" fmla="*/ 2482780 h 4789536"/>
              <a:gd name="connsiteX4" fmla="*/ 7032687 w 7374282"/>
              <a:gd name="connsiteY4" fmla="*/ 4612404 h 4789536"/>
              <a:gd name="connsiteX5" fmla="*/ 3673600 w 7374282"/>
              <a:gd name="connsiteY5" fmla="*/ 4705280 h 4789536"/>
              <a:gd name="connsiteX6" fmla="*/ 378043 w 7374282"/>
              <a:gd name="connsiteY6" fmla="*/ 4615686 h 4789536"/>
              <a:gd name="connsiteX7" fmla="*/ 288387 w 7374282"/>
              <a:gd name="connsiteY7" fmla="*/ 274517 h 4789536"/>
              <a:gd name="connsiteX0" fmla="*/ 350887 w 7436782"/>
              <a:gd name="connsiteY0" fmla="*/ 249702 h 4764721"/>
              <a:gd name="connsiteX1" fmla="*/ 3535017 w 7436782"/>
              <a:gd name="connsiteY1" fmla="*/ 66133 h 4764721"/>
              <a:gd name="connsiteX2" fmla="*/ 7060415 w 7436782"/>
              <a:gd name="connsiteY2" fmla="*/ 180464 h 4764721"/>
              <a:gd name="connsiteX3" fmla="*/ 7408514 w 7436782"/>
              <a:gd name="connsiteY3" fmla="*/ 2457965 h 4764721"/>
              <a:gd name="connsiteX4" fmla="*/ 7095187 w 7436782"/>
              <a:gd name="connsiteY4" fmla="*/ 4587589 h 4764721"/>
              <a:gd name="connsiteX5" fmla="*/ 3736100 w 7436782"/>
              <a:gd name="connsiteY5" fmla="*/ 4680465 h 4764721"/>
              <a:gd name="connsiteX6" fmla="*/ 440543 w 7436782"/>
              <a:gd name="connsiteY6" fmla="*/ 4590871 h 4764721"/>
              <a:gd name="connsiteX7" fmla="*/ 350887 w 7436782"/>
              <a:gd name="connsiteY7" fmla="*/ 249702 h 4764721"/>
              <a:gd name="connsiteX0" fmla="*/ 360242 w 7424970"/>
              <a:gd name="connsiteY0" fmla="*/ 187224 h 4776326"/>
              <a:gd name="connsiteX1" fmla="*/ 3523205 w 7424970"/>
              <a:gd name="connsiteY1" fmla="*/ 77738 h 4776326"/>
              <a:gd name="connsiteX2" fmla="*/ 7048603 w 7424970"/>
              <a:gd name="connsiteY2" fmla="*/ 192069 h 4776326"/>
              <a:gd name="connsiteX3" fmla="*/ 7396702 w 7424970"/>
              <a:gd name="connsiteY3" fmla="*/ 2469570 h 4776326"/>
              <a:gd name="connsiteX4" fmla="*/ 7083375 w 7424970"/>
              <a:gd name="connsiteY4" fmla="*/ 4599194 h 4776326"/>
              <a:gd name="connsiteX5" fmla="*/ 3724288 w 7424970"/>
              <a:gd name="connsiteY5" fmla="*/ 4692070 h 4776326"/>
              <a:gd name="connsiteX6" fmla="*/ 428731 w 7424970"/>
              <a:gd name="connsiteY6" fmla="*/ 4602476 h 4776326"/>
              <a:gd name="connsiteX7" fmla="*/ 360242 w 7424970"/>
              <a:gd name="connsiteY7" fmla="*/ 187224 h 4776326"/>
              <a:gd name="connsiteX0" fmla="*/ 356732 w 7464931"/>
              <a:gd name="connsiteY0" fmla="*/ 366775 h 4955877"/>
              <a:gd name="connsiteX1" fmla="*/ 3530279 w 7464931"/>
              <a:gd name="connsiteY1" fmla="*/ 257289 h 4955877"/>
              <a:gd name="connsiteX2" fmla="*/ 7045093 w 7464931"/>
              <a:gd name="connsiteY2" fmla="*/ 371620 h 4955877"/>
              <a:gd name="connsiteX3" fmla="*/ 7393192 w 7464931"/>
              <a:gd name="connsiteY3" fmla="*/ 2649121 h 4955877"/>
              <a:gd name="connsiteX4" fmla="*/ 7079865 w 7464931"/>
              <a:gd name="connsiteY4" fmla="*/ 4778745 h 4955877"/>
              <a:gd name="connsiteX5" fmla="*/ 3720778 w 7464931"/>
              <a:gd name="connsiteY5" fmla="*/ 4871621 h 4955877"/>
              <a:gd name="connsiteX6" fmla="*/ 425221 w 7464931"/>
              <a:gd name="connsiteY6" fmla="*/ 4782027 h 4955877"/>
              <a:gd name="connsiteX7" fmla="*/ 356732 w 7464931"/>
              <a:gd name="connsiteY7" fmla="*/ 366775 h 4955877"/>
              <a:gd name="connsiteX0" fmla="*/ 280221 w 7388420"/>
              <a:gd name="connsiteY0" fmla="*/ 206971 h 4796073"/>
              <a:gd name="connsiteX1" fmla="*/ 3453768 w 7388420"/>
              <a:gd name="connsiteY1" fmla="*/ 97485 h 4796073"/>
              <a:gd name="connsiteX2" fmla="*/ 6968582 w 7388420"/>
              <a:gd name="connsiteY2" fmla="*/ 211816 h 4796073"/>
              <a:gd name="connsiteX3" fmla="*/ 7316681 w 7388420"/>
              <a:gd name="connsiteY3" fmla="*/ 2489317 h 4796073"/>
              <a:gd name="connsiteX4" fmla="*/ 7003354 w 7388420"/>
              <a:gd name="connsiteY4" fmla="*/ 4618941 h 4796073"/>
              <a:gd name="connsiteX5" fmla="*/ 3644267 w 7388420"/>
              <a:gd name="connsiteY5" fmla="*/ 4711817 h 4796073"/>
              <a:gd name="connsiteX6" fmla="*/ 348710 w 7388420"/>
              <a:gd name="connsiteY6" fmla="*/ 4622223 h 4796073"/>
              <a:gd name="connsiteX7" fmla="*/ 280221 w 7388420"/>
              <a:gd name="connsiteY7" fmla="*/ 206971 h 4796073"/>
              <a:gd name="connsiteX0" fmla="*/ 280221 w 7322712"/>
              <a:gd name="connsiteY0" fmla="*/ 165218 h 4754320"/>
              <a:gd name="connsiteX1" fmla="*/ 3453768 w 7322712"/>
              <a:gd name="connsiteY1" fmla="*/ 55732 h 4754320"/>
              <a:gd name="connsiteX2" fmla="*/ 6968582 w 7322712"/>
              <a:gd name="connsiteY2" fmla="*/ 170063 h 4754320"/>
              <a:gd name="connsiteX3" fmla="*/ 7316681 w 7322712"/>
              <a:gd name="connsiteY3" fmla="*/ 2447564 h 4754320"/>
              <a:gd name="connsiteX4" fmla="*/ 7003354 w 7322712"/>
              <a:gd name="connsiteY4" fmla="*/ 4577188 h 4754320"/>
              <a:gd name="connsiteX5" fmla="*/ 3644267 w 7322712"/>
              <a:gd name="connsiteY5" fmla="*/ 4670064 h 4754320"/>
              <a:gd name="connsiteX6" fmla="*/ 348710 w 7322712"/>
              <a:gd name="connsiteY6" fmla="*/ 4580470 h 4754320"/>
              <a:gd name="connsiteX7" fmla="*/ 280221 w 7322712"/>
              <a:gd name="connsiteY7" fmla="*/ 165218 h 4754320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5261"/>
              <a:gd name="connsiteY0" fmla="*/ 165218 h 4754320"/>
              <a:gd name="connsiteX1" fmla="*/ 3453768 w 7325261"/>
              <a:gd name="connsiteY1" fmla="*/ 55732 h 4754320"/>
              <a:gd name="connsiteX2" fmla="*/ 7021499 w 7325261"/>
              <a:gd name="connsiteY2" fmla="*/ 212397 h 4754320"/>
              <a:gd name="connsiteX3" fmla="*/ 7316681 w 7325261"/>
              <a:gd name="connsiteY3" fmla="*/ 2447564 h 4754320"/>
              <a:gd name="connsiteX4" fmla="*/ 7003354 w 7325261"/>
              <a:gd name="connsiteY4" fmla="*/ 4577188 h 4754320"/>
              <a:gd name="connsiteX5" fmla="*/ 3644267 w 7325261"/>
              <a:gd name="connsiteY5" fmla="*/ 4670064 h 4754320"/>
              <a:gd name="connsiteX6" fmla="*/ 348710 w 7325261"/>
              <a:gd name="connsiteY6" fmla="*/ 4580470 h 4754320"/>
              <a:gd name="connsiteX7" fmla="*/ 280221 w 7325261"/>
              <a:gd name="connsiteY7" fmla="*/ 165218 h 4754320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845989"/>
              <a:gd name="connsiteX1" fmla="*/ 3477076 w 7348569"/>
              <a:gd name="connsiteY1" fmla="*/ 98204 h 4845989"/>
              <a:gd name="connsiteX2" fmla="*/ 7044807 w 7348569"/>
              <a:gd name="connsiteY2" fmla="*/ 254869 h 4845989"/>
              <a:gd name="connsiteX3" fmla="*/ 7339989 w 7348569"/>
              <a:gd name="connsiteY3" fmla="*/ 2490036 h 4845989"/>
              <a:gd name="connsiteX4" fmla="*/ 7026662 w 7348569"/>
              <a:gd name="connsiteY4" fmla="*/ 4619660 h 4845989"/>
              <a:gd name="connsiteX5" fmla="*/ 3667575 w 7348569"/>
              <a:gd name="connsiteY5" fmla="*/ 4712536 h 4845989"/>
              <a:gd name="connsiteX6" fmla="*/ 372018 w 7348569"/>
              <a:gd name="connsiteY6" fmla="*/ 4697025 h 4845989"/>
              <a:gd name="connsiteX7" fmla="*/ 303529 w 7348569"/>
              <a:gd name="connsiteY7" fmla="*/ 207690 h 4845989"/>
              <a:gd name="connsiteX0" fmla="*/ 293099 w 7338139"/>
              <a:gd name="connsiteY0" fmla="*/ 207690 h 4853564"/>
              <a:gd name="connsiteX1" fmla="*/ 3466646 w 7338139"/>
              <a:gd name="connsiteY1" fmla="*/ 98204 h 4853564"/>
              <a:gd name="connsiteX2" fmla="*/ 7034377 w 7338139"/>
              <a:gd name="connsiteY2" fmla="*/ 254869 h 4853564"/>
              <a:gd name="connsiteX3" fmla="*/ 7329559 w 7338139"/>
              <a:gd name="connsiteY3" fmla="*/ 2490036 h 4853564"/>
              <a:gd name="connsiteX4" fmla="*/ 7016232 w 7338139"/>
              <a:gd name="connsiteY4" fmla="*/ 4619660 h 4853564"/>
              <a:gd name="connsiteX5" fmla="*/ 3657145 w 7338139"/>
              <a:gd name="connsiteY5" fmla="*/ 4712536 h 4853564"/>
              <a:gd name="connsiteX6" fmla="*/ 382755 w 7338139"/>
              <a:gd name="connsiteY6" fmla="*/ 4707608 h 4853564"/>
              <a:gd name="connsiteX7" fmla="*/ 293099 w 7338139"/>
              <a:gd name="connsiteY7" fmla="*/ 207690 h 4853564"/>
              <a:gd name="connsiteX0" fmla="*/ 308884 w 7353924"/>
              <a:gd name="connsiteY0" fmla="*/ 207690 h 4824019"/>
              <a:gd name="connsiteX1" fmla="*/ 3482431 w 7353924"/>
              <a:gd name="connsiteY1" fmla="*/ 98204 h 4824019"/>
              <a:gd name="connsiteX2" fmla="*/ 7050162 w 7353924"/>
              <a:gd name="connsiteY2" fmla="*/ 254869 h 4824019"/>
              <a:gd name="connsiteX3" fmla="*/ 7345344 w 7353924"/>
              <a:gd name="connsiteY3" fmla="*/ 2490036 h 4824019"/>
              <a:gd name="connsiteX4" fmla="*/ 7032017 w 7353924"/>
              <a:gd name="connsiteY4" fmla="*/ 4619660 h 4824019"/>
              <a:gd name="connsiteX5" fmla="*/ 3672930 w 7353924"/>
              <a:gd name="connsiteY5" fmla="*/ 4712536 h 4824019"/>
              <a:gd name="connsiteX6" fmla="*/ 366790 w 7353924"/>
              <a:gd name="connsiteY6" fmla="*/ 4665275 h 4824019"/>
              <a:gd name="connsiteX7" fmla="*/ 308884 w 7353924"/>
              <a:gd name="connsiteY7" fmla="*/ 207690 h 4824019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293099 w 7338139"/>
              <a:gd name="connsiteY0" fmla="*/ 207690 h 4799498"/>
              <a:gd name="connsiteX1" fmla="*/ 3466646 w 7338139"/>
              <a:gd name="connsiteY1" fmla="*/ 98204 h 4799498"/>
              <a:gd name="connsiteX2" fmla="*/ 7034377 w 7338139"/>
              <a:gd name="connsiteY2" fmla="*/ 254869 h 4799498"/>
              <a:gd name="connsiteX3" fmla="*/ 7329559 w 7338139"/>
              <a:gd name="connsiteY3" fmla="*/ 2490036 h 4799498"/>
              <a:gd name="connsiteX4" fmla="*/ 7016232 w 7338139"/>
              <a:gd name="connsiteY4" fmla="*/ 4619660 h 4799498"/>
              <a:gd name="connsiteX5" fmla="*/ 3466645 w 7338139"/>
              <a:gd name="connsiteY5" fmla="*/ 4701953 h 4799498"/>
              <a:gd name="connsiteX6" fmla="*/ 382755 w 7338139"/>
              <a:gd name="connsiteY6" fmla="*/ 4633525 h 4799498"/>
              <a:gd name="connsiteX7" fmla="*/ 293099 w 7338139"/>
              <a:gd name="connsiteY7" fmla="*/ 207690 h 4799498"/>
              <a:gd name="connsiteX0" fmla="*/ 293099 w 7338139"/>
              <a:gd name="connsiteY0" fmla="*/ 207690 h 4767935"/>
              <a:gd name="connsiteX1" fmla="*/ 3466646 w 7338139"/>
              <a:gd name="connsiteY1" fmla="*/ 98204 h 4767935"/>
              <a:gd name="connsiteX2" fmla="*/ 7034377 w 7338139"/>
              <a:gd name="connsiteY2" fmla="*/ 254869 h 4767935"/>
              <a:gd name="connsiteX3" fmla="*/ 7329559 w 7338139"/>
              <a:gd name="connsiteY3" fmla="*/ 2490036 h 4767935"/>
              <a:gd name="connsiteX4" fmla="*/ 7016232 w 7338139"/>
              <a:gd name="connsiteY4" fmla="*/ 4619660 h 4767935"/>
              <a:gd name="connsiteX5" fmla="*/ 3466645 w 7338139"/>
              <a:gd name="connsiteY5" fmla="*/ 4701953 h 4767935"/>
              <a:gd name="connsiteX6" fmla="*/ 382755 w 7338139"/>
              <a:gd name="connsiteY6" fmla="*/ 4633525 h 4767935"/>
              <a:gd name="connsiteX7" fmla="*/ 293099 w 7338139"/>
              <a:gd name="connsiteY7" fmla="*/ 207690 h 4767935"/>
              <a:gd name="connsiteX0" fmla="*/ 293099 w 8504376"/>
              <a:gd name="connsiteY0" fmla="*/ 207690 h 4767935"/>
              <a:gd name="connsiteX1" fmla="*/ 3466646 w 8504376"/>
              <a:gd name="connsiteY1" fmla="*/ 98204 h 4767935"/>
              <a:gd name="connsiteX2" fmla="*/ 7034377 w 8504376"/>
              <a:gd name="connsiteY2" fmla="*/ 254869 h 4767935"/>
              <a:gd name="connsiteX3" fmla="*/ 8504309 w 8504376"/>
              <a:gd name="connsiteY3" fmla="*/ 2352452 h 4767935"/>
              <a:gd name="connsiteX4" fmla="*/ 7016232 w 8504376"/>
              <a:gd name="connsiteY4" fmla="*/ 4619660 h 4767935"/>
              <a:gd name="connsiteX5" fmla="*/ 3466645 w 8504376"/>
              <a:gd name="connsiteY5" fmla="*/ 4701953 h 4767935"/>
              <a:gd name="connsiteX6" fmla="*/ 382755 w 8504376"/>
              <a:gd name="connsiteY6" fmla="*/ 4633525 h 4767935"/>
              <a:gd name="connsiteX7" fmla="*/ 293099 w 8504376"/>
              <a:gd name="connsiteY7" fmla="*/ 207690 h 4767935"/>
              <a:gd name="connsiteX0" fmla="*/ 293099 w 9071700"/>
              <a:gd name="connsiteY0" fmla="*/ 214160 h 4774405"/>
              <a:gd name="connsiteX1" fmla="*/ 3466646 w 9071700"/>
              <a:gd name="connsiteY1" fmla="*/ 104674 h 4774405"/>
              <a:gd name="connsiteX2" fmla="*/ 8981710 w 9071700"/>
              <a:gd name="connsiteY2" fmla="*/ 250756 h 4774405"/>
              <a:gd name="connsiteX3" fmla="*/ 8504309 w 9071700"/>
              <a:gd name="connsiteY3" fmla="*/ 2358922 h 4774405"/>
              <a:gd name="connsiteX4" fmla="*/ 7016232 w 9071700"/>
              <a:gd name="connsiteY4" fmla="*/ 4626130 h 4774405"/>
              <a:gd name="connsiteX5" fmla="*/ 3466645 w 9071700"/>
              <a:gd name="connsiteY5" fmla="*/ 4708423 h 4774405"/>
              <a:gd name="connsiteX6" fmla="*/ 382755 w 9071700"/>
              <a:gd name="connsiteY6" fmla="*/ 4639995 h 4774405"/>
              <a:gd name="connsiteX7" fmla="*/ 293099 w 9071700"/>
              <a:gd name="connsiteY7" fmla="*/ 214160 h 4774405"/>
              <a:gd name="connsiteX0" fmla="*/ 293099 w 9071700"/>
              <a:gd name="connsiteY0" fmla="*/ 236106 h 4796351"/>
              <a:gd name="connsiteX1" fmla="*/ 4651979 w 9071700"/>
              <a:gd name="connsiteY1" fmla="*/ 73704 h 4796351"/>
              <a:gd name="connsiteX2" fmla="*/ 8981710 w 9071700"/>
              <a:gd name="connsiteY2" fmla="*/ 272702 h 4796351"/>
              <a:gd name="connsiteX3" fmla="*/ 8504309 w 9071700"/>
              <a:gd name="connsiteY3" fmla="*/ 2380868 h 4796351"/>
              <a:gd name="connsiteX4" fmla="*/ 7016232 w 9071700"/>
              <a:gd name="connsiteY4" fmla="*/ 4648076 h 4796351"/>
              <a:gd name="connsiteX5" fmla="*/ 3466645 w 9071700"/>
              <a:gd name="connsiteY5" fmla="*/ 4730369 h 4796351"/>
              <a:gd name="connsiteX6" fmla="*/ 382755 w 9071700"/>
              <a:gd name="connsiteY6" fmla="*/ 4661941 h 4796351"/>
              <a:gd name="connsiteX7" fmla="*/ 293099 w 9071700"/>
              <a:gd name="connsiteY7" fmla="*/ 236106 h 4796351"/>
              <a:gd name="connsiteX0" fmla="*/ 259540 w 9112224"/>
              <a:gd name="connsiteY0" fmla="*/ 214940 h 4796351"/>
              <a:gd name="connsiteX1" fmla="*/ 4692503 w 9112224"/>
              <a:gd name="connsiteY1" fmla="*/ 73704 h 4796351"/>
              <a:gd name="connsiteX2" fmla="*/ 9022234 w 9112224"/>
              <a:gd name="connsiteY2" fmla="*/ 272702 h 4796351"/>
              <a:gd name="connsiteX3" fmla="*/ 8544833 w 9112224"/>
              <a:gd name="connsiteY3" fmla="*/ 2380868 h 4796351"/>
              <a:gd name="connsiteX4" fmla="*/ 7056756 w 9112224"/>
              <a:gd name="connsiteY4" fmla="*/ 4648076 h 4796351"/>
              <a:gd name="connsiteX5" fmla="*/ 3507169 w 9112224"/>
              <a:gd name="connsiteY5" fmla="*/ 4730369 h 4796351"/>
              <a:gd name="connsiteX6" fmla="*/ 423279 w 9112224"/>
              <a:gd name="connsiteY6" fmla="*/ 4661941 h 4796351"/>
              <a:gd name="connsiteX7" fmla="*/ 259540 w 9112224"/>
              <a:gd name="connsiteY7" fmla="*/ 214940 h 4796351"/>
              <a:gd name="connsiteX0" fmla="*/ 259540 w 9112224"/>
              <a:gd name="connsiteY0" fmla="*/ 266659 h 4848070"/>
              <a:gd name="connsiteX1" fmla="*/ 4692503 w 9112224"/>
              <a:gd name="connsiteY1" fmla="*/ 125423 h 4848070"/>
              <a:gd name="connsiteX2" fmla="*/ 9022234 w 9112224"/>
              <a:gd name="connsiteY2" fmla="*/ 324421 h 4848070"/>
              <a:gd name="connsiteX3" fmla="*/ 8544833 w 9112224"/>
              <a:gd name="connsiteY3" fmla="*/ 2432587 h 4848070"/>
              <a:gd name="connsiteX4" fmla="*/ 7056756 w 9112224"/>
              <a:gd name="connsiteY4" fmla="*/ 4699795 h 4848070"/>
              <a:gd name="connsiteX5" fmla="*/ 3507169 w 9112224"/>
              <a:gd name="connsiteY5" fmla="*/ 4782088 h 4848070"/>
              <a:gd name="connsiteX6" fmla="*/ 423279 w 9112224"/>
              <a:gd name="connsiteY6" fmla="*/ 4713660 h 4848070"/>
              <a:gd name="connsiteX7" fmla="*/ 259540 w 9112224"/>
              <a:gd name="connsiteY7" fmla="*/ 266659 h 4848070"/>
              <a:gd name="connsiteX0" fmla="*/ 264055 w 9106156"/>
              <a:gd name="connsiteY0" fmla="*/ 287661 h 4816156"/>
              <a:gd name="connsiteX1" fmla="*/ 4686435 w 9106156"/>
              <a:gd name="connsiteY1" fmla="*/ 93509 h 4816156"/>
              <a:gd name="connsiteX2" fmla="*/ 9016166 w 9106156"/>
              <a:gd name="connsiteY2" fmla="*/ 292507 h 4816156"/>
              <a:gd name="connsiteX3" fmla="*/ 8538765 w 9106156"/>
              <a:gd name="connsiteY3" fmla="*/ 2400673 h 4816156"/>
              <a:gd name="connsiteX4" fmla="*/ 7050688 w 9106156"/>
              <a:gd name="connsiteY4" fmla="*/ 4667881 h 4816156"/>
              <a:gd name="connsiteX5" fmla="*/ 3501101 w 9106156"/>
              <a:gd name="connsiteY5" fmla="*/ 4750174 h 4816156"/>
              <a:gd name="connsiteX6" fmla="*/ 417211 w 9106156"/>
              <a:gd name="connsiteY6" fmla="*/ 4681746 h 4816156"/>
              <a:gd name="connsiteX7" fmla="*/ 264055 w 9106156"/>
              <a:gd name="connsiteY7" fmla="*/ 287661 h 4816156"/>
              <a:gd name="connsiteX0" fmla="*/ 264055 w 9106156"/>
              <a:gd name="connsiteY0" fmla="*/ 300695 h 4829190"/>
              <a:gd name="connsiteX1" fmla="*/ 4686435 w 9106156"/>
              <a:gd name="connsiteY1" fmla="*/ 106543 h 4829190"/>
              <a:gd name="connsiteX2" fmla="*/ 9016166 w 9106156"/>
              <a:gd name="connsiteY2" fmla="*/ 305541 h 4829190"/>
              <a:gd name="connsiteX3" fmla="*/ 8538765 w 9106156"/>
              <a:gd name="connsiteY3" fmla="*/ 2413707 h 4829190"/>
              <a:gd name="connsiteX4" fmla="*/ 7050688 w 9106156"/>
              <a:gd name="connsiteY4" fmla="*/ 4680915 h 4829190"/>
              <a:gd name="connsiteX5" fmla="*/ 3501101 w 9106156"/>
              <a:gd name="connsiteY5" fmla="*/ 4763208 h 4829190"/>
              <a:gd name="connsiteX6" fmla="*/ 417211 w 9106156"/>
              <a:gd name="connsiteY6" fmla="*/ 4694780 h 4829190"/>
              <a:gd name="connsiteX7" fmla="*/ 264055 w 9106156"/>
              <a:gd name="connsiteY7" fmla="*/ 300695 h 4829190"/>
              <a:gd name="connsiteX0" fmla="*/ 259540 w 9112224"/>
              <a:gd name="connsiteY0" fmla="*/ 288110 h 4848355"/>
              <a:gd name="connsiteX1" fmla="*/ 4692503 w 9112224"/>
              <a:gd name="connsiteY1" fmla="*/ 125708 h 4848355"/>
              <a:gd name="connsiteX2" fmla="*/ 9022234 w 9112224"/>
              <a:gd name="connsiteY2" fmla="*/ 324706 h 4848355"/>
              <a:gd name="connsiteX3" fmla="*/ 8544833 w 9112224"/>
              <a:gd name="connsiteY3" fmla="*/ 2432872 h 4848355"/>
              <a:gd name="connsiteX4" fmla="*/ 7056756 w 9112224"/>
              <a:gd name="connsiteY4" fmla="*/ 4700080 h 4848355"/>
              <a:gd name="connsiteX5" fmla="*/ 3507169 w 9112224"/>
              <a:gd name="connsiteY5" fmla="*/ 4782373 h 4848355"/>
              <a:gd name="connsiteX6" fmla="*/ 423279 w 9112224"/>
              <a:gd name="connsiteY6" fmla="*/ 4713945 h 4848355"/>
              <a:gd name="connsiteX7" fmla="*/ 259540 w 9112224"/>
              <a:gd name="connsiteY7" fmla="*/ 288110 h 4848355"/>
              <a:gd name="connsiteX0" fmla="*/ 268662 w 9100180"/>
              <a:gd name="connsiteY0" fmla="*/ 331357 h 4796352"/>
              <a:gd name="connsiteX1" fmla="*/ 4680459 w 9100180"/>
              <a:gd name="connsiteY1" fmla="*/ 73705 h 4796352"/>
              <a:gd name="connsiteX2" fmla="*/ 9010190 w 9100180"/>
              <a:gd name="connsiteY2" fmla="*/ 272703 h 4796352"/>
              <a:gd name="connsiteX3" fmla="*/ 8532789 w 9100180"/>
              <a:gd name="connsiteY3" fmla="*/ 2380869 h 4796352"/>
              <a:gd name="connsiteX4" fmla="*/ 7044712 w 9100180"/>
              <a:gd name="connsiteY4" fmla="*/ 4648077 h 4796352"/>
              <a:gd name="connsiteX5" fmla="*/ 3495125 w 9100180"/>
              <a:gd name="connsiteY5" fmla="*/ 4730370 h 4796352"/>
              <a:gd name="connsiteX6" fmla="*/ 411235 w 9100180"/>
              <a:gd name="connsiteY6" fmla="*/ 4661942 h 4796352"/>
              <a:gd name="connsiteX7" fmla="*/ 268662 w 9100180"/>
              <a:gd name="connsiteY7" fmla="*/ 331357 h 4796352"/>
              <a:gd name="connsiteX0" fmla="*/ 268662 w 9277116"/>
              <a:gd name="connsiteY0" fmla="*/ 331357 h 4796352"/>
              <a:gd name="connsiteX1" fmla="*/ 4680459 w 9277116"/>
              <a:gd name="connsiteY1" fmla="*/ 73705 h 4796352"/>
              <a:gd name="connsiteX2" fmla="*/ 9010190 w 9277116"/>
              <a:gd name="connsiteY2" fmla="*/ 272703 h 4796352"/>
              <a:gd name="connsiteX3" fmla="*/ 8532789 w 9277116"/>
              <a:gd name="connsiteY3" fmla="*/ 2380869 h 4796352"/>
              <a:gd name="connsiteX4" fmla="*/ 9182545 w 9277116"/>
              <a:gd name="connsiteY4" fmla="*/ 4679827 h 4796352"/>
              <a:gd name="connsiteX5" fmla="*/ 3495125 w 9277116"/>
              <a:gd name="connsiteY5" fmla="*/ 4730370 h 4796352"/>
              <a:gd name="connsiteX6" fmla="*/ 411235 w 9277116"/>
              <a:gd name="connsiteY6" fmla="*/ 4661942 h 4796352"/>
              <a:gd name="connsiteX7" fmla="*/ 268662 w 9277116"/>
              <a:gd name="connsiteY7" fmla="*/ 331357 h 4796352"/>
              <a:gd name="connsiteX0" fmla="*/ 268662 w 9486667"/>
              <a:gd name="connsiteY0" fmla="*/ 331357 h 4796352"/>
              <a:gd name="connsiteX1" fmla="*/ 4680459 w 9486667"/>
              <a:gd name="connsiteY1" fmla="*/ 73705 h 4796352"/>
              <a:gd name="connsiteX2" fmla="*/ 9010190 w 9486667"/>
              <a:gd name="connsiteY2" fmla="*/ 272703 h 4796352"/>
              <a:gd name="connsiteX3" fmla="*/ 9474705 w 9486667"/>
              <a:gd name="connsiteY3" fmla="*/ 2317369 h 4796352"/>
              <a:gd name="connsiteX4" fmla="*/ 9182545 w 9486667"/>
              <a:gd name="connsiteY4" fmla="*/ 4679827 h 4796352"/>
              <a:gd name="connsiteX5" fmla="*/ 3495125 w 9486667"/>
              <a:gd name="connsiteY5" fmla="*/ 4730370 h 4796352"/>
              <a:gd name="connsiteX6" fmla="*/ 411235 w 9486667"/>
              <a:gd name="connsiteY6" fmla="*/ 4661942 h 4796352"/>
              <a:gd name="connsiteX7" fmla="*/ 268662 w 9486667"/>
              <a:gd name="connsiteY7" fmla="*/ 331357 h 4796352"/>
              <a:gd name="connsiteX0" fmla="*/ 268662 w 9475299"/>
              <a:gd name="connsiteY0" fmla="*/ 331357 h 4805604"/>
              <a:gd name="connsiteX1" fmla="*/ 4680459 w 9475299"/>
              <a:gd name="connsiteY1" fmla="*/ 73705 h 4805604"/>
              <a:gd name="connsiteX2" fmla="*/ 9010190 w 9475299"/>
              <a:gd name="connsiteY2" fmla="*/ 272703 h 4805604"/>
              <a:gd name="connsiteX3" fmla="*/ 9474705 w 9475299"/>
              <a:gd name="connsiteY3" fmla="*/ 2317369 h 4805604"/>
              <a:gd name="connsiteX4" fmla="*/ 9087295 w 9475299"/>
              <a:gd name="connsiteY4" fmla="*/ 4700994 h 4805604"/>
              <a:gd name="connsiteX5" fmla="*/ 3495125 w 9475299"/>
              <a:gd name="connsiteY5" fmla="*/ 4730370 h 4805604"/>
              <a:gd name="connsiteX6" fmla="*/ 411235 w 9475299"/>
              <a:gd name="connsiteY6" fmla="*/ 4661942 h 4805604"/>
              <a:gd name="connsiteX7" fmla="*/ 268662 w 9475299"/>
              <a:gd name="connsiteY7" fmla="*/ 331357 h 4805604"/>
              <a:gd name="connsiteX0" fmla="*/ 268662 w 9398864"/>
              <a:gd name="connsiteY0" fmla="*/ 331357 h 4805604"/>
              <a:gd name="connsiteX1" fmla="*/ 4680459 w 9398864"/>
              <a:gd name="connsiteY1" fmla="*/ 73705 h 4805604"/>
              <a:gd name="connsiteX2" fmla="*/ 9010190 w 9398864"/>
              <a:gd name="connsiteY2" fmla="*/ 272703 h 4805604"/>
              <a:gd name="connsiteX3" fmla="*/ 9390039 w 9398864"/>
              <a:gd name="connsiteY3" fmla="*/ 2327952 h 4805604"/>
              <a:gd name="connsiteX4" fmla="*/ 9087295 w 9398864"/>
              <a:gd name="connsiteY4" fmla="*/ 4700994 h 4805604"/>
              <a:gd name="connsiteX5" fmla="*/ 3495125 w 9398864"/>
              <a:gd name="connsiteY5" fmla="*/ 4730370 h 4805604"/>
              <a:gd name="connsiteX6" fmla="*/ 411235 w 9398864"/>
              <a:gd name="connsiteY6" fmla="*/ 4661942 h 4805604"/>
              <a:gd name="connsiteX7" fmla="*/ 268662 w 9398864"/>
              <a:gd name="connsiteY7" fmla="*/ 331357 h 4805604"/>
              <a:gd name="connsiteX0" fmla="*/ 268662 w 9398864"/>
              <a:gd name="connsiteY0" fmla="*/ 329277 h 4803524"/>
              <a:gd name="connsiteX1" fmla="*/ 4680459 w 9398864"/>
              <a:gd name="connsiteY1" fmla="*/ 71625 h 4803524"/>
              <a:gd name="connsiteX2" fmla="*/ 9063106 w 9398864"/>
              <a:gd name="connsiteY2" fmla="*/ 376457 h 4803524"/>
              <a:gd name="connsiteX3" fmla="*/ 9390039 w 9398864"/>
              <a:gd name="connsiteY3" fmla="*/ 2325872 h 4803524"/>
              <a:gd name="connsiteX4" fmla="*/ 9087295 w 9398864"/>
              <a:gd name="connsiteY4" fmla="*/ 4698914 h 4803524"/>
              <a:gd name="connsiteX5" fmla="*/ 3495125 w 9398864"/>
              <a:gd name="connsiteY5" fmla="*/ 4728290 h 4803524"/>
              <a:gd name="connsiteX6" fmla="*/ 411235 w 9398864"/>
              <a:gd name="connsiteY6" fmla="*/ 4659862 h 4803524"/>
              <a:gd name="connsiteX7" fmla="*/ 268662 w 9398864"/>
              <a:gd name="connsiteY7" fmla="*/ 329277 h 4803524"/>
              <a:gd name="connsiteX0" fmla="*/ 268662 w 9398864"/>
              <a:gd name="connsiteY0" fmla="*/ 309685 h 4783932"/>
              <a:gd name="connsiteX1" fmla="*/ 4722792 w 9398864"/>
              <a:gd name="connsiteY1" fmla="*/ 94366 h 4783932"/>
              <a:gd name="connsiteX2" fmla="*/ 9063106 w 9398864"/>
              <a:gd name="connsiteY2" fmla="*/ 356865 h 4783932"/>
              <a:gd name="connsiteX3" fmla="*/ 9390039 w 9398864"/>
              <a:gd name="connsiteY3" fmla="*/ 2306280 h 4783932"/>
              <a:gd name="connsiteX4" fmla="*/ 9087295 w 9398864"/>
              <a:gd name="connsiteY4" fmla="*/ 4679322 h 4783932"/>
              <a:gd name="connsiteX5" fmla="*/ 3495125 w 9398864"/>
              <a:gd name="connsiteY5" fmla="*/ 4708698 h 4783932"/>
              <a:gd name="connsiteX6" fmla="*/ 411235 w 9398864"/>
              <a:gd name="connsiteY6" fmla="*/ 4640270 h 4783932"/>
              <a:gd name="connsiteX7" fmla="*/ 268662 w 9398864"/>
              <a:gd name="connsiteY7" fmla="*/ 309685 h 4783932"/>
              <a:gd name="connsiteX0" fmla="*/ 314333 w 9349285"/>
              <a:gd name="connsiteY0" fmla="*/ 265759 h 4856423"/>
              <a:gd name="connsiteX1" fmla="*/ 4673213 w 9349285"/>
              <a:gd name="connsiteY1" fmla="*/ 166857 h 4856423"/>
              <a:gd name="connsiteX2" fmla="*/ 9013527 w 9349285"/>
              <a:gd name="connsiteY2" fmla="*/ 429356 h 4856423"/>
              <a:gd name="connsiteX3" fmla="*/ 9340460 w 9349285"/>
              <a:gd name="connsiteY3" fmla="*/ 2378771 h 4856423"/>
              <a:gd name="connsiteX4" fmla="*/ 9037716 w 9349285"/>
              <a:gd name="connsiteY4" fmla="*/ 4751813 h 4856423"/>
              <a:gd name="connsiteX5" fmla="*/ 3445546 w 9349285"/>
              <a:gd name="connsiteY5" fmla="*/ 4781189 h 4856423"/>
              <a:gd name="connsiteX6" fmla="*/ 361656 w 9349285"/>
              <a:gd name="connsiteY6" fmla="*/ 4712761 h 4856423"/>
              <a:gd name="connsiteX7" fmla="*/ 314333 w 9349285"/>
              <a:gd name="connsiteY7" fmla="*/ 265759 h 4856423"/>
              <a:gd name="connsiteX0" fmla="*/ 314333 w 9349285"/>
              <a:gd name="connsiteY0" fmla="*/ 152086 h 4742750"/>
              <a:gd name="connsiteX1" fmla="*/ 4673213 w 9349285"/>
              <a:gd name="connsiteY1" fmla="*/ 53184 h 4742750"/>
              <a:gd name="connsiteX2" fmla="*/ 9013527 w 9349285"/>
              <a:gd name="connsiteY2" fmla="*/ 315683 h 4742750"/>
              <a:gd name="connsiteX3" fmla="*/ 9340460 w 9349285"/>
              <a:gd name="connsiteY3" fmla="*/ 2265098 h 4742750"/>
              <a:gd name="connsiteX4" fmla="*/ 9037716 w 9349285"/>
              <a:gd name="connsiteY4" fmla="*/ 4638140 h 4742750"/>
              <a:gd name="connsiteX5" fmla="*/ 3445546 w 9349285"/>
              <a:gd name="connsiteY5" fmla="*/ 4667516 h 4742750"/>
              <a:gd name="connsiteX6" fmla="*/ 361656 w 9349285"/>
              <a:gd name="connsiteY6" fmla="*/ 4599088 h 4742750"/>
              <a:gd name="connsiteX7" fmla="*/ 314333 w 9349285"/>
              <a:gd name="connsiteY7" fmla="*/ 152086 h 4742750"/>
              <a:gd name="connsiteX0" fmla="*/ 287946 w 9322898"/>
              <a:gd name="connsiteY0" fmla="*/ 152086 h 4742750"/>
              <a:gd name="connsiteX1" fmla="*/ 4646826 w 9322898"/>
              <a:gd name="connsiteY1" fmla="*/ 53184 h 4742750"/>
              <a:gd name="connsiteX2" fmla="*/ 8987140 w 9322898"/>
              <a:gd name="connsiteY2" fmla="*/ 315683 h 4742750"/>
              <a:gd name="connsiteX3" fmla="*/ 9314073 w 9322898"/>
              <a:gd name="connsiteY3" fmla="*/ 2265098 h 4742750"/>
              <a:gd name="connsiteX4" fmla="*/ 9011329 w 9322898"/>
              <a:gd name="connsiteY4" fmla="*/ 4638140 h 4742750"/>
              <a:gd name="connsiteX5" fmla="*/ 3419159 w 9322898"/>
              <a:gd name="connsiteY5" fmla="*/ 4667516 h 4742750"/>
              <a:gd name="connsiteX6" fmla="*/ 335269 w 9322898"/>
              <a:gd name="connsiteY6" fmla="*/ 4599088 h 4742750"/>
              <a:gd name="connsiteX7" fmla="*/ 287946 w 9322898"/>
              <a:gd name="connsiteY7" fmla="*/ 152086 h 4742750"/>
              <a:gd name="connsiteX0" fmla="*/ 374685 w 9409637"/>
              <a:gd name="connsiteY0" fmla="*/ 152086 h 4742750"/>
              <a:gd name="connsiteX1" fmla="*/ 4733565 w 9409637"/>
              <a:gd name="connsiteY1" fmla="*/ 53184 h 4742750"/>
              <a:gd name="connsiteX2" fmla="*/ 9073879 w 9409637"/>
              <a:gd name="connsiteY2" fmla="*/ 315683 h 4742750"/>
              <a:gd name="connsiteX3" fmla="*/ 9400812 w 9409637"/>
              <a:gd name="connsiteY3" fmla="*/ 2265098 h 4742750"/>
              <a:gd name="connsiteX4" fmla="*/ 9098068 w 9409637"/>
              <a:gd name="connsiteY4" fmla="*/ 4638140 h 4742750"/>
              <a:gd name="connsiteX5" fmla="*/ 3505898 w 9409637"/>
              <a:gd name="connsiteY5" fmla="*/ 4667516 h 4742750"/>
              <a:gd name="connsiteX6" fmla="*/ 422008 w 9409637"/>
              <a:gd name="connsiteY6" fmla="*/ 4599088 h 4742750"/>
              <a:gd name="connsiteX7" fmla="*/ 374685 w 9409637"/>
              <a:gd name="connsiteY7" fmla="*/ 152086 h 4742750"/>
              <a:gd name="connsiteX0" fmla="*/ 334959 w 9369911"/>
              <a:gd name="connsiteY0" fmla="*/ 169730 h 4760394"/>
              <a:gd name="connsiteX1" fmla="*/ 4693839 w 9369911"/>
              <a:gd name="connsiteY1" fmla="*/ 70828 h 4760394"/>
              <a:gd name="connsiteX2" fmla="*/ 9034153 w 9369911"/>
              <a:gd name="connsiteY2" fmla="*/ 333327 h 4760394"/>
              <a:gd name="connsiteX3" fmla="*/ 9361086 w 9369911"/>
              <a:gd name="connsiteY3" fmla="*/ 2282742 h 4760394"/>
              <a:gd name="connsiteX4" fmla="*/ 9058342 w 9369911"/>
              <a:gd name="connsiteY4" fmla="*/ 4655784 h 4760394"/>
              <a:gd name="connsiteX5" fmla="*/ 3466172 w 9369911"/>
              <a:gd name="connsiteY5" fmla="*/ 4685160 h 4760394"/>
              <a:gd name="connsiteX6" fmla="*/ 382282 w 9369911"/>
              <a:gd name="connsiteY6" fmla="*/ 4616732 h 4760394"/>
              <a:gd name="connsiteX7" fmla="*/ 334959 w 9369911"/>
              <a:gd name="connsiteY7" fmla="*/ 169730 h 4760394"/>
              <a:gd name="connsiteX0" fmla="*/ 447445 w 9482397"/>
              <a:gd name="connsiteY0" fmla="*/ 365090 h 4955754"/>
              <a:gd name="connsiteX1" fmla="*/ 4806325 w 9482397"/>
              <a:gd name="connsiteY1" fmla="*/ 266188 h 4955754"/>
              <a:gd name="connsiteX2" fmla="*/ 9146639 w 9482397"/>
              <a:gd name="connsiteY2" fmla="*/ 528687 h 4955754"/>
              <a:gd name="connsiteX3" fmla="*/ 9473572 w 9482397"/>
              <a:gd name="connsiteY3" fmla="*/ 2478102 h 4955754"/>
              <a:gd name="connsiteX4" fmla="*/ 9170828 w 9482397"/>
              <a:gd name="connsiteY4" fmla="*/ 4851144 h 4955754"/>
              <a:gd name="connsiteX5" fmla="*/ 3578658 w 9482397"/>
              <a:gd name="connsiteY5" fmla="*/ 4880520 h 4955754"/>
              <a:gd name="connsiteX6" fmla="*/ 494768 w 9482397"/>
              <a:gd name="connsiteY6" fmla="*/ 4812092 h 4955754"/>
              <a:gd name="connsiteX7" fmla="*/ 447445 w 9482397"/>
              <a:gd name="connsiteY7" fmla="*/ 365090 h 4955754"/>
              <a:gd name="connsiteX0" fmla="*/ 403589 w 9438541"/>
              <a:gd name="connsiteY0" fmla="*/ 371319 h 5010342"/>
              <a:gd name="connsiteX1" fmla="*/ 4762469 w 9438541"/>
              <a:gd name="connsiteY1" fmla="*/ 272417 h 5010342"/>
              <a:gd name="connsiteX2" fmla="*/ 9102783 w 9438541"/>
              <a:gd name="connsiteY2" fmla="*/ 534916 h 5010342"/>
              <a:gd name="connsiteX3" fmla="*/ 9429716 w 9438541"/>
              <a:gd name="connsiteY3" fmla="*/ 2484331 h 5010342"/>
              <a:gd name="connsiteX4" fmla="*/ 9126972 w 9438541"/>
              <a:gd name="connsiteY4" fmla="*/ 4857373 h 5010342"/>
              <a:gd name="connsiteX5" fmla="*/ 3534802 w 9438541"/>
              <a:gd name="connsiteY5" fmla="*/ 4886749 h 5010342"/>
              <a:gd name="connsiteX6" fmla="*/ 546162 w 9438541"/>
              <a:gd name="connsiteY6" fmla="*/ 4902988 h 5010342"/>
              <a:gd name="connsiteX7" fmla="*/ 403589 w 9438541"/>
              <a:gd name="connsiteY7" fmla="*/ 371319 h 5010342"/>
              <a:gd name="connsiteX0" fmla="*/ 451718 w 9486670"/>
              <a:gd name="connsiteY0" fmla="*/ 194998 h 4904702"/>
              <a:gd name="connsiteX1" fmla="*/ 4810598 w 9486670"/>
              <a:gd name="connsiteY1" fmla="*/ 96096 h 4904702"/>
              <a:gd name="connsiteX2" fmla="*/ 9150912 w 9486670"/>
              <a:gd name="connsiteY2" fmla="*/ 358595 h 4904702"/>
              <a:gd name="connsiteX3" fmla="*/ 9477845 w 9486670"/>
              <a:gd name="connsiteY3" fmla="*/ 2308010 h 4904702"/>
              <a:gd name="connsiteX4" fmla="*/ 9175101 w 9486670"/>
              <a:gd name="connsiteY4" fmla="*/ 4681052 h 4904702"/>
              <a:gd name="connsiteX5" fmla="*/ 3582931 w 9486670"/>
              <a:gd name="connsiteY5" fmla="*/ 4710428 h 4904702"/>
              <a:gd name="connsiteX6" fmla="*/ 594291 w 9486670"/>
              <a:gd name="connsiteY6" fmla="*/ 4726667 h 4904702"/>
              <a:gd name="connsiteX7" fmla="*/ 153607 w 9486670"/>
              <a:gd name="connsiteY7" fmla="*/ 2309968 h 4904702"/>
              <a:gd name="connsiteX8" fmla="*/ 451718 w 9486670"/>
              <a:gd name="connsiteY8" fmla="*/ 194998 h 4904702"/>
              <a:gd name="connsiteX0" fmla="*/ 451718 w 9486670"/>
              <a:gd name="connsiteY0" fmla="*/ 194998 h 4899393"/>
              <a:gd name="connsiteX1" fmla="*/ 4810598 w 9486670"/>
              <a:gd name="connsiteY1" fmla="*/ 96096 h 4899393"/>
              <a:gd name="connsiteX2" fmla="*/ 9150912 w 9486670"/>
              <a:gd name="connsiteY2" fmla="*/ 358595 h 4899393"/>
              <a:gd name="connsiteX3" fmla="*/ 9477845 w 9486670"/>
              <a:gd name="connsiteY3" fmla="*/ 2308010 h 4899393"/>
              <a:gd name="connsiteX4" fmla="*/ 9175101 w 9486670"/>
              <a:gd name="connsiteY4" fmla="*/ 4681052 h 4899393"/>
              <a:gd name="connsiteX5" fmla="*/ 4429597 w 9486670"/>
              <a:gd name="connsiteY5" fmla="*/ 4689262 h 4899393"/>
              <a:gd name="connsiteX6" fmla="*/ 594291 w 9486670"/>
              <a:gd name="connsiteY6" fmla="*/ 4726667 h 4899393"/>
              <a:gd name="connsiteX7" fmla="*/ 153607 w 9486670"/>
              <a:gd name="connsiteY7" fmla="*/ 2309968 h 4899393"/>
              <a:gd name="connsiteX8" fmla="*/ 451718 w 9486670"/>
              <a:gd name="connsiteY8" fmla="*/ 194998 h 4899393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6048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5413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780060"/>
              <a:gd name="connsiteX1" fmla="*/ 4810598 w 9486670"/>
              <a:gd name="connsiteY1" fmla="*/ 96096 h 4780060"/>
              <a:gd name="connsiteX2" fmla="*/ 9150912 w 9486670"/>
              <a:gd name="connsiteY2" fmla="*/ 358595 h 4780060"/>
              <a:gd name="connsiteX3" fmla="*/ 9477845 w 9486670"/>
              <a:gd name="connsiteY3" fmla="*/ 2308010 h 4780060"/>
              <a:gd name="connsiteX4" fmla="*/ 9175101 w 9486670"/>
              <a:gd name="connsiteY4" fmla="*/ 4681052 h 4780060"/>
              <a:gd name="connsiteX5" fmla="*/ 4429597 w 9486670"/>
              <a:gd name="connsiteY5" fmla="*/ 4689262 h 4780060"/>
              <a:gd name="connsiteX6" fmla="*/ 541374 w 9486670"/>
              <a:gd name="connsiteY6" fmla="*/ 4631417 h 4780060"/>
              <a:gd name="connsiteX7" fmla="*/ 153607 w 9486670"/>
              <a:gd name="connsiteY7" fmla="*/ 2309968 h 4780060"/>
              <a:gd name="connsiteX8" fmla="*/ 451718 w 9486670"/>
              <a:gd name="connsiteY8" fmla="*/ 194998 h 4780060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308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435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2103"/>
              <a:gd name="connsiteY0" fmla="*/ 194998 h 4805940"/>
              <a:gd name="connsiteX1" fmla="*/ 4810598 w 9482103"/>
              <a:gd name="connsiteY1" fmla="*/ 96096 h 4805940"/>
              <a:gd name="connsiteX2" fmla="*/ 9150912 w 9482103"/>
              <a:gd name="connsiteY2" fmla="*/ 358595 h 4805940"/>
              <a:gd name="connsiteX3" fmla="*/ 9477845 w 9482103"/>
              <a:gd name="connsiteY3" fmla="*/ 2435010 h 4805940"/>
              <a:gd name="connsiteX4" fmla="*/ 9090435 w 9482103"/>
              <a:gd name="connsiteY4" fmla="*/ 4691636 h 4805940"/>
              <a:gd name="connsiteX5" fmla="*/ 4366097 w 9482103"/>
              <a:gd name="connsiteY5" fmla="*/ 4752762 h 4805940"/>
              <a:gd name="connsiteX6" fmla="*/ 541374 w 9482103"/>
              <a:gd name="connsiteY6" fmla="*/ 4631417 h 4805940"/>
              <a:gd name="connsiteX7" fmla="*/ 153607 w 9482103"/>
              <a:gd name="connsiteY7" fmla="*/ 2309968 h 4805940"/>
              <a:gd name="connsiteX8" fmla="*/ 451718 w 9482103"/>
              <a:gd name="connsiteY8" fmla="*/ 194998 h 4805940"/>
              <a:gd name="connsiteX0" fmla="*/ 320624 w 9351009"/>
              <a:gd name="connsiteY0" fmla="*/ 188472 h 4799414"/>
              <a:gd name="connsiteX1" fmla="*/ 4679504 w 9351009"/>
              <a:gd name="connsiteY1" fmla="*/ 89570 h 4799414"/>
              <a:gd name="connsiteX2" fmla="*/ 9019818 w 9351009"/>
              <a:gd name="connsiteY2" fmla="*/ 352069 h 4799414"/>
              <a:gd name="connsiteX3" fmla="*/ 9346751 w 9351009"/>
              <a:gd name="connsiteY3" fmla="*/ 2428484 h 4799414"/>
              <a:gd name="connsiteX4" fmla="*/ 8959341 w 9351009"/>
              <a:gd name="connsiteY4" fmla="*/ 4685110 h 4799414"/>
              <a:gd name="connsiteX5" fmla="*/ 4235003 w 9351009"/>
              <a:gd name="connsiteY5" fmla="*/ 4746236 h 4799414"/>
              <a:gd name="connsiteX6" fmla="*/ 410280 w 9351009"/>
              <a:gd name="connsiteY6" fmla="*/ 4624891 h 4799414"/>
              <a:gd name="connsiteX7" fmla="*/ 22513 w 9351009"/>
              <a:gd name="connsiteY7" fmla="*/ 2303442 h 4799414"/>
              <a:gd name="connsiteX8" fmla="*/ 320624 w 9351009"/>
              <a:gd name="connsiteY8" fmla="*/ 188472 h 4799414"/>
              <a:gd name="connsiteX0" fmla="*/ 320624 w 9351009"/>
              <a:gd name="connsiteY0" fmla="*/ 161603 h 4772545"/>
              <a:gd name="connsiteX1" fmla="*/ 4679504 w 9351009"/>
              <a:gd name="connsiteY1" fmla="*/ 62701 h 4772545"/>
              <a:gd name="connsiteX2" fmla="*/ 9019818 w 9351009"/>
              <a:gd name="connsiteY2" fmla="*/ 325200 h 4772545"/>
              <a:gd name="connsiteX3" fmla="*/ 9346751 w 9351009"/>
              <a:gd name="connsiteY3" fmla="*/ 2401615 h 4772545"/>
              <a:gd name="connsiteX4" fmla="*/ 8959341 w 9351009"/>
              <a:gd name="connsiteY4" fmla="*/ 4658241 h 4772545"/>
              <a:gd name="connsiteX5" fmla="*/ 4235003 w 9351009"/>
              <a:gd name="connsiteY5" fmla="*/ 4719367 h 4772545"/>
              <a:gd name="connsiteX6" fmla="*/ 410280 w 9351009"/>
              <a:gd name="connsiteY6" fmla="*/ 4598022 h 4772545"/>
              <a:gd name="connsiteX7" fmla="*/ 22513 w 9351009"/>
              <a:gd name="connsiteY7" fmla="*/ 2276573 h 4772545"/>
              <a:gd name="connsiteX8" fmla="*/ 320624 w 9351009"/>
              <a:gd name="connsiteY8" fmla="*/ 161603 h 4772545"/>
              <a:gd name="connsiteX0" fmla="*/ 362957 w 9351009"/>
              <a:gd name="connsiteY0" fmla="*/ 149775 h 4792467"/>
              <a:gd name="connsiteX1" fmla="*/ 4679504 w 9351009"/>
              <a:gd name="connsiteY1" fmla="*/ 82623 h 4792467"/>
              <a:gd name="connsiteX2" fmla="*/ 9019818 w 9351009"/>
              <a:gd name="connsiteY2" fmla="*/ 345122 h 4792467"/>
              <a:gd name="connsiteX3" fmla="*/ 9346751 w 9351009"/>
              <a:gd name="connsiteY3" fmla="*/ 2421537 h 4792467"/>
              <a:gd name="connsiteX4" fmla="*/ 8959341 w 9351009"/>
              <a:gd name="connsiteY4" fmla="*/ 4678163 h 4792467"/>
              <a:gd name="connsiteX5" fmla="*/ 4235003 w 9351009"/>
              <a:gd name="connsiteY5" fmla="*/ 4739289 h 4792467"/>
              <a:gd name="connsiteX6" fmla="*/ 410280 w 9351009"/>
              <a:gd name="connsiteY6" fmla="*/ 4617944 h 4792467"/>
              <a:gd name="connsiteX7" fmla="*/ 22513 w 9351009"/>
              <a:gd name="connsiteY7" fmla="*/ 2296495 h 4792467"/>
              <a:gd name="connsiteX8" fmla="*/ 362957 w 9351009"/>
              <a:gd name="connsiteY8" fmla="*/ 149775 h 4792467"/>
              <a:gd name="connsiteX0" fmla="*/ 362957 w 9348535"/>
              <a:gd name="connsiteY0" fmla="*/ 149775 h 4792467"/>
              <a:gd name="connsiteX1" fmla="*/ 4679504 w 9348535"/>
              <a:gd name="connsiteY1" fmla="*/ 82623 h 4792467"/>
              <a:gd name="connsiteX2" fmla="*/ 8977484 w 9348535"/>
              <a:gd name="connsiteY2" fmla="*/ 271038 h 4792467"/>
              <a:gd name="connsiteX3" fmla="*/ 9346751 w 9348535"/>
              <a:gd name="connsiteY3" fmla="*/ 2421537 h 4792467"/>
              <a:gd name="connsiteX4" fmla="*/ 8959341 w 9348535"/>
              <a:gd name="connsiteY4" fmla="*/ 4678163 h 4792467"/>
              <a:gd name="connsiteX5" fmla="*/ 4235003 w 9348535"/>
              <a:gd name="connsiteY5" fmla="*/ 4739289 h 4792467"/>
              <a:gd name="connsiteX6" fmla="*/ 410280 w 9348535"/>
              <a:gd name="connsiteY6" fmla="*/ 4617944 h 4792467"/>
              <a:gd name="connsiteX7" fmla="*/ 22513 w 9348535"/>
              <a:gd name="connsiteY7" fmla="*/ 2296495 h 4792467"/>
              <a:gd name="connsiteX8" fmla="*/ 362957 w 9348535"/>
              <a:gd name="connsiteY8" fmla="*/ 149775 h 4792467"/>
              <a:gd name="connsiteX0" fmla="*/ 494011 w 9479589"/>
              <a:gd name="connsiteY0" fmla="*/ 191062 h 4833754"/>
              <a:gd name="connsiteX1" fmla="*/ 4810558 w 9479589"/>
              <a:gd name="connsiteY1" fmla="*/ 123910 h 4833754"/>
              <a:gd name="connsiteX2" fmla="*/ 9108538 w 9479589"/>
              <a:gd name="connsiteY2" fmla="*/ 312325 h 4833754"/>
              <a:gd name="connsiteX3" fmla="*/ 9477805 w 9479589"/>
              <a:gd name="connsiteY3" fmla="*/ 2462824 h 4833754"/>
              <a:gd name="connsiteX4" fmla="*/ 9090395 w 9479589"/>
              <a:gd name="connsiteY4" fmla="*/ 4719450 h 4833754"/>
              <a:gd name="connsiteX5" fmla="*/ 4366057 w 9479589"/>
              <a:gd name="connsiteY5" fmla="*/ 4780576 h 4833754"/>
              <a:gd name="connsiteX6" fmla="*/ 541334 w 9479589"/>
              <a:gd name="connsiteY6" fmla="*/ 4659231 h 4833754"/>
              <a:gd name="connsiteX7" fmla="*/ 111234 w 9479589"/>
              <a:gd name="connsiteY7" fmla="*/ 2433032 h 4833754"/>
              <a:gd name="connsiteX8" fmla="*/ 494011 w 9479589"/>
              <a:gd name="connsiteY8" fmla="*/ 191062 h 4833754"/>
              <a:gd name="connsiteX0" fmla="*/ 400619 w 9386197"/>
              <a:gd name="connsiteY0" fmla="*/ 241270 h 4883962"/>
              <a:gd name="connsiteX1" fmla="*/ 4717166 w 9386197"/>
              <a:gd name="connsiteY1" fmla="*/ 174118 h 4883962"/>
              <a:gd name="connsiteX2" fmla="*/ 9015146 w 9386197"/>
              <a:gd name="connsiteY2" fmla="*/ 362533 h 4883962"/>
              <a:gd name="connsiteX3" fmla="*/ 9384413 w 9386197"/>
              <a:gd name="connsiteY3" fmla="*/ 2513032 h 4883962"/>
              <a:gd name="connsiteX4" fmla="*/ 8997003 w 9386197"/>
              <a:gd name="connsiteY4" fmla="*/ 4769658 h 4883962"/>
              <a:gd name="connsiteX5" fmla="*/ 4272665 w 9386197"/>
              <a:gd name="connsiteY5" fmla="*/ 4830784 h 4883962"/>
              <a:gd name="connsiteX6" fmla="*/ 447942 w 9386197"/>
              <a:gd name="connsiteY6" fmla="*/ 4709439 h 4883962"/>
              <a:gd name="connsiteX7" fmla="*/ 17842 w 9386197"/>
              <a:gd name="connsiteY7" fmla="*/ 2483240 h 4883962"/>
              <a:gd name="connsiteX8" fmla="*/ 400619 w 9386197"/>
              <a:gd name="connsiteY8" fmla="*/ 241270 h 4883962"/>
              <a:gd name="connsiteX0" fmla="*/ 405500 w 9391078"/>
              <a:gd name="connsiteY0" fmla="*/ 176143 h 4818835"/>
              <a:gd name="connsiteX1" fmla="*/ 4722047 w 9391078"/>
              <a:gd name="connsiteY1" fmla="*/ 108991 h 4818835"/>
              <a:gd name="connsiteX2" fmla="*/ 9020027 w 9391078"/>
              <a:gd name="connsiteY2" fmla="*/ 297406 h 4818835"/>
              <a:gd name="connsiteX3" fmla="*/ 9389294 w 9391078"/>
              <a:gd name="connsiteY3" fmla="*/ 2447905 h 4818835"/>
              <a:gd name="connsiteX4" fmla="*/ 9001884 w 9391078"/>
              <a:gd name="connsiteY4" fmla="*/ 4704531 h 4818835"/>
              <a:gd name="connsiteX5" fmla="*/ 4277546 w 9391078"/>
              <a:gd name="connsiteY5" fmla="*/ 4765657 h 4818835"/>
              <a:gd name="connsiteX6" fmla="*/ 452823 w 9391078"/>
              <a:gd name="connsiteY6" fmla="*/ 4644312 h 4818835"/>
              <a:gd name="connsiteX7" fmla="*/ 22723 w 9391078"/>
              <a:gd name="connsiteY7" fmla="*/ 2418113 h 4818835"/>
              <a:gd name="connsiteX8" fmla="*/ 405500 w 9391078"/>
              <a:gd name="connsiteY8" fmla="*/ 176143 h 4818835"/>
              <a:gd name="connsiteX0" fmla="*/ 405500 w 9391078"/>
              <a:gd name="connsiteY0" fmla="*/ 172730 h 4826006"/>
              <a:gd name="connsiteX1" fmla="*/ 4722047 w 9391078"/>
              <a:gd name="connsiteY1" fmla="*/ 116162 h 4826006"/>
              <a:gd name="connsiteX2" fmla="*/ 9020027 w 9391078"/>
              <a:gd name="connsiteY2" fmla="*/ 304577 h 4826006"/>
              <a:gd name="connsiteX3" fmla="*/ 9389294 w 9391078"/>
              <a:gd name="connsiteY3" fmla="*/ 2455076 h 4826006"/>
              <a:gd name="connsiteX4" fmla="*/ 9001884 w 9391078"/>
              <a:gd name="connsiteY4" fmla="*/ 4711702 h 4826006"/>
              <a:gd name="connsiteX5" fmla="*/ 4277546 w 9391078"/>
              <a:gd name="connsiteY5" fmla="*/ 4772828 h 4826006"/>
              <a:gd name="connsiteX6" fmla="*/ 452823 w 9391078"/>
              <a:gd name="connsiteY6" fmla="*/ 4651483 h 4826006"/>
              <a:gd name="connsiteX7" fmla="*/ 22723 w 9391078"/>
              <a:gd name="connsiteY7" fmla="*/ 2425284 h 4826006"/>
              <a:gd name="connsiteX8" fmla="*/ 405500 w 9391078"/>
              <a:gd name="connsiteY8" fmla="*/ 172730 h 4826006"/>
              <a:gd name="connsiteX0" fmla="*/ 405500 w 9391078"/>
              <a:gd name="connsiteY0" fmla="*/ 162061 h 4815337"/>
              <a:gd name="connsiteX1" fmla="*/ 4722047 w 9391078"/>
              <a:gd name="connsiteY1" fmla="*/ 105493 h 4815337"/>
              <a:gd name="connsiteX2" fmla="*/ 9020027 w 9391078"/>
              <a:gd name="connsiteY2" fmla="*/ 293908 h 4815337"/>
              <a:gd name="connsiteX3" fmla="*/ 9389294 w 9391078"/>
              <a:gd name="connsiteY3" fmla="*/ 2444407 h 4815337"/>
              <a:gd name="connsiteX4" fmla="*/ 9001884 w 9391078"/>
              <a:gd name="connsiteY4" fmla="*/ 4701033 h 4815337"/>
              <a:gd name="connsiteX5" fmla="*/ 4277546 w 9391078"/>
              <a:gd name="connsiteY5" fmla="*/ 4762159 h 4815337"/>
              <a:gd name="connsiteX6" fmla="*/ 452823 w 9391078"/>
              <a:gd name="connsiteY6" fmla="*/ 4640814 h 4815337"/>
              <a:gd name="connsiteX7" fmla="*/ 22723 w 9391078"/>
              <a:gd name="connsiteY7" fmla="*/ 2414615 h 4815337"/>
              <a:gd name="connsiteX8" fmla="*/ 405500 w 9391078"/>
              <a:gd name="connsiteY8" fmla="*/ 162061 h 4815337"/>
              <a:gd name="connsiteX0" fmla="*/ 494011 w 9479589"/>
              <a:gd name="connsiteY0" fmla="*/ 278332 h 4931608"/>
              <a:gd name="connsiteX1" fmla="*/ 4810558 w 9479589"/>
              <a:gd name="connsiteY1" fmla="*/ 10097 h 4931608"/>
              <a:gd name="connsiteX2" fmla="*/ 9108538 w 9479589"/>
              <a:gd name="connsiteY2" fmla="*/ 410179 h 4931608"/>
              <a:gd name="connsiteX3" fmla="*/ 9477805 w 9479589"/>
              <a:gd name="connsiteY3" fmla="*/ 2560678 h 4931608"/>
              <a:gd name="connsiteX4" fmla="*/ 9090395 w 9479589"/>
              <a:gd name="connsiteY4" fmla="*/ 4817304 h 4931608"/>
              <a:gd name="connsiteX5" fmla="*/ 4366057 w 9479589"/>
              <a:gd name="connsiteY5" fmla="*/ 4878430 h 4931608"/>
              <a:gd name="connsiteX6" fmla="*/ 541334 w 9479589"/>
              <a:gd name="connsiteY6" fmla="*/ 4757085 h 4931608"/>
              <a:gd name="connsiteX7" fmla="*/ 111234 w 9479589"/>
              <a:gd name="connsiteY7" fmla="*/ 2530886 h 4931608"/>
              <a:gd name="connsiteX8" fmla="*/ 494011 w 9479589"/>
              <a:gd name="connsiteY8" fmla="*/ 278332 h 4931608"/>
              <a:gd name="connsiteX0" fmla="*/ 494011 w 9478583"/>
              <a:gd name="connsiteY0" fmla="*/ 310099 h 4963375"/>
              <a:gd name="connsiteX1" fmla="*/ 4810558 w 9478583"/>
              <a:gd name="connsiteY1" fmla="*/ 41864 h 4963375"/>
              <a:gd name="connsiteX2" fmla="*/ 9045038 w 9478583"/>
              <a:gd name="connsiteY2" fmla="*/ 304362 h 4963375"/>
              <a:gd name="connsiteX3" fmla="*/ 9477805 w 9478583"/>
              <a:gd name="connsiteY3" fmla="*/ 2592445 h 4963375"/>
              <a:gd name="connsiteX4" fmla="*/ 9090395 w 9478583"/>
              <a:gd name="connsiteY4" fmla="*/ 4849071 h 4963375"/>
              <a:gd name="connsiteX5" fmla="*/ 4366057 w 9478583"/>
              <a:gd name="connsiteY5" fmla="*/ 4910197 h 4963375"/>
              <a:gd name="connsiteX6" fmla="*/ 541334 w 9478583"/>
              <a:gd name="connsiteY6" fmla="*/ 4788852 h 4963375"/>
              <a:gd name="connsiteX7" fmla="*/ 111234 w 9478583"/>
              <a:gd name="connsiteY7" fmla="*/ 2562653 h 4963375"/>
              <a:gd name="connsiteX8" fmla="*/ 494011 w 9478583"/>
              <a:gd name="connsiteY8" fmla="*/ 310099 h 4963375"/>
              <a:gd name="connsiteX0" fmla="*/ 493353 w 9477925"/>
              <a:gd name="connsiteY0" fmla="*/ 283275 h 4936551"/>
              <a:gd name="connsiteX1" fmla="*/ 4799316 w 9477925"/>
              <a:gd name="connsiteY1" fmla="*/ 67957 h 4936551"/>
              <a:gd name="connsiteX2" fmla="*/ 9044380 w 9477925"/>
              <a:gd name="connsiteY2" fmla="*/ 277538 h 4936551"/>
              <a:gd name="connsiteX3" fmla="*/ 9477147 w 9477925"/>
              <a:gd name="connsiteY3" fmla="*/ 2565621 h 4936551"/>
              <a:gd name="connsiteX4" fmla="*/ 9089737 w 9477925"/>
              <a:gd name="connsiteY4" fmla="*/ 4822247 h 4936551"/>
              <a:gd name="connsiteX5" fmla="*/ 4365399 w 9477925"/>
              <a:gd name="connsiteY5" fmla="*/ 4883373 h 4936551"/>
              <a:gd name="connsiteX6" fmla="*/ 540676 w 9477925"/>
              <a:gd name="connsiteY6" fmla="*/ 4762028 h 4936551"/>
              <a:gd name="connsiteX7" fmla="*/ 110576 w 9477925"/>
              <a:gd name="connsiteY7" fmla="*/ 2535829 h 4936551"/>
              <a:gd name="connsiteX8" fmla="*/ 493353 w 9477925"/>
              <a:gd name="connsiteY8" fmla="*/ 283275 h 4936551"/>
              <a:gd name="connsiteX0" fmla="*/ 509831 w 9462653"/>
              <a:gd name="connsiteY0" fmla="*/ 172645 h 5048171"/>
              <a:gd name="connsiteX1" fmla="*/ 4784044 w 9462653"/>
              <a:gd name="connsiteY1" fmla="*/ 179577 h 5048171"/>
              <a:gd name="connsiteX2" fmla="*/ 9029108 w 9462653"/>
              <a:gd name="connsiteY2" fmla="*/ 389158 h 5048171"/>
              <a:gd name="connsiteX3" fmla="*/ 9461875 w 9462653"/>
              <a:gd name="connsiteY3" fmla="*/ 2677241 h 5048171"/>
              <a:gd name="connsiteX4" fmla="*/ 9074465 w 9462653"/>
              <a:gd name="connsiteY4" fmla="*/ 4933867 h 5048171"/>
              <a:gd name="connsiteX5" fmla="*/ 4350127 w 9462653"/>
              <a:gd name="connsiteY5" fmla="*/ 4994993 h 5048171"/>
              <a:gd name="connsiteX6" fmla="*/ 525404 w 9462653"/>
              <a:gd name="connsiteY6" fmla="*/ 4873648 h 5048171"/>
              <a:gd name="connsiteX7" fmla="*/ 95304 w 9462653"/>
              <a:gd name="connsiteY7" fmla="*/ 2647449 h 5048171"/>
              <a:gd name="connsiteX8" fmla="*/ 509831 w 9462653"/>
              <a:gd name="connsiteY8" fmla="*/ 172645 h 5048171"/>
              <a:gd name="connsiteX0" fmla="*/ 532109 w 9484931"/>
              <a:gd name="connsiteY0" fmla="*/ 74392 h 4949918"/>
              <a:gd name="connsiteX1" fmla="*/ 4806322 w 9484931"/>
              <a:gd name="connsiteY1" fmla="*/ 81324 h 4949918"/>
              <a:gd name="connsiteX2" fmla="*/ 9051386 w 9484931"/>
              <a:gd name="connsiteY2" fmla="*/ 290905 h 4949918"/>
              <a:gd name="connsiteX3" fmla="*/ 9484153 w 9484931"/>
              <a:gd name="connsiteY3" fmla="*/ 2578988 h 4949918"/>
              <a:gd name="connsiteX4" fmla="*/ 9096743 w 9484931"/>
              <a:gd name="connsiteY4" fmla="*/ 4835614 h 4949918"/>
              <a:gd name="connsiteX5" fmla="*/ 4372405 w 9484931"/>
              <a:gd name="connsiteY5" fmla="*/ 4896740 h 4949918"/>
              <a:gd name="connsiteX6" fmla="*/ 547682 w 9484931"/>
              <a:gd name="connsiteY6" fmla="*/ 4775395 h 4949918"/>
              <a:gd name="connsiteX7" fmla="*/ 117582 w 9484931"/>
              <a:gd name="connsiteY7" fmla="*/ 2549196 h 4949918"/>
              <a:gd name="connsiteX8" fmla="*/ 532109 w 9484931"/>
              <a:gd name="connsiteY8" fmla="*/ 74392 h 4949918"/>
              <a:gd name="connsiteX0" fmla="*/ 426242 w 9379064"/>
              <a:gd name="connsiteY0" fmla="*/ 100062 h 4975588"/>
              <a:gd name="connsiteX1" fmla="*/ 4700455 w 9379064"/>
              <a:gd name="connsiteY1" fmla="*/ 106994 h 4975588"/>
              <a:gd name="connsiteX2" fmla="*/ 8945519 w 9379064"/>
              <a:gd name="connsiteY2" fmla="*/ 316575 h 4975588"/>
              <a:gd name="connsiteX3" fmla="*/ 9378286 w 9379064"/>
              <a:gd name="connsiteY3" fmla="*/ 2604658 h 4975588"/>
              <a:gd name="connsiteX4" fmla="*/ 8990876 w 9379064"/>
              <a:gd name="connsiteY4" fmla="*/ 4861284 h 4975588"/>
              <a:gd name="connsiteX5" fmla="*/ 4266538 w 9379064"/>
              <a:gd name="connsiteY5" fmla="*/ 4922410 h 4975588"/>
              <a:gd name="connsiteX6" fmla="*/ 441815 w 9379064"/>
              <a:gd name="connsiteY6" fmla="*/ 4801065 h 4975588"/>
              <a:gd name="connsiteX7" fmla="*/ 11715 w 9379064"/>
              <a:gd name="connsiteY7" fmla="*/ 2574866 h 4975588"/>
              <a:gd name="connsiteX8" fmla="*/ 426242 w 9379064"/>
              <a:gd name="connsiteY8" fmla="*/ 100062 h 4975588"/>
              <a:gd name="connsiteX0" fmla="*/ 433222 w 9386044"/>
              <a:gd name="connsiteY0" fmla="*/ 100062 h 5152458"/>
              <a:gd name="connsiteX1" fmla="*/ 4707435 w 9386044"/>
              <a:gd name="connsiteY1" fmla="*/ 106994 h 5152458"/>
              <a:gd name="connsiteX2" fmla="*/ 8952499 w 9386044"/>
              <a:gd name="connsiteY2" fmla="*/ 316575 h 5152458"/>
              <a:gd name="connsiteX3" fmla="*/ 9385266 w 9386044"/>
              <a:gd name="connsiteY3" fmla="*/ 2604658 h 5152458"/>
              <a:gd name="connsiteX4" fmla="*/ 8997856 w 9386044"/>
              <a:gd name="connsiteY4" fmla="*/ 4861284 h 5152458"/>
              <a:gd name="connsiteX5" fmla="*/ 4273518 w 9386044"/>
              <a:gd name="connsiteY5" fmla="*/ 4922410 h 5152458"/>
              <a:gd name="connsiteX6" fmla="*/ 417045 w 9386044"/>
              <a:gd name="connsiteY6" fmla="*/ 5055065 h 5152458"/>
              <a:gd name="connsiteX7" fmla="*/ 18695 w 9386044"/>
              <a:gd name="connsiteY7" fmla="*/ 2574866 h 5152458"/>
              <a:gd name="connsiteX8" fmla="*/ 433222 w 9386044"/>
              <a:gd name="connsiteY8" fmla="*/ 100062 h 5152458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97856 w 9386044"/>
              <a:gd name="connsiteY4" fmla="*/ 4861284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55523 w 9386044"/>
              <a:gd name="connsiteY4" fmla="*/ 5072951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8046"/>
              <a:gd name="connsiteY0" fmla="*/ 100062 h 5215884"/>
              <a:gd name="connsiteX1" fmla="*/ 4707435 w 9378046"/>
              <a:gd name="connsiteY1" fmla="*/ 106994 h 5215884"/>
              <a:gd name="connsiteX2" fmla="*/ 9037165 w 9378046"/>
              <a:gd name="connsiteY2" fmla="*/ 348325 h 5215884"/>
              <a:gd name="connsiteX3" fmla="*/ 9374682 w 9378046"/>
              <a:gd name="connsiteY3" fmla="*/ 2752824 h 5215884"/>
              <a:gd name="connsiteX4" fmla="*/ 8955523 w 9378046"/>
              <a:gd name="connsiteY4" fmla="*/ 5072951 h 5215884"/>
              <a:gd name="connsiteX5" fmla="*/ 4315851 w 9378046"/>
              <a:gd name="connsiteY5" fmla="*/ 5155243 h 5215884"/>
              <a:gd name="connsiteX6" fmla="*/ 417045 w 9378046"/>
              <a:gd name="connsiteY6" fmla="*/ 5055065 h 5215884"/>
              <a:gd name="connsiteX7" fmla="*/ 18695 w 9378046"/>
              <a:gd name="connsiteY7" fmla="*/ 2574866 h 5215884"/>
              <a:gd name="connsiteX8" fmla="*/ 433222 w 9378046"/>
              <a:gd name="connsiteY8" fmla="*/ 100062 h 5215884"/>
              <a:gd name="connsiteX0" fmla="*/ 507306 w 9378046"/>
              <a:gd name="connsiteY0" fmla="*/ 102435 h 5207674"/>
              <a:gd name="connsiteX1" fmla="*/ 4707435 w 9378046"/>
              <a:gd name="connsiteY1" fmla="*/ 98784 h 5207674"/>
              <a:gd name="connsiteX2" fmla="*/ 9037165 w 9378046"/>
              <a:gd name="connsiteY2" fmla="*/ 340115 h 5207674"/>
              <a:gd name="connsiteX3" fmla="*/ 9374682 w 9378046"/>
              <a:gd name="connsiteY3" fmla="*/ 2744614 h 5207674"/>
              <a:gd name="connsiteX4" fmla="*/ 8955523 w 9378046"/>
              <a:gd name="connsiteY4" fmla="*/ 5064741 h 5207674"/>
              <a:gd name="connsiteX5" fmla="*/ 4315851 w 9378046"/>
              <a:gd name="connsiteY5" fmla="*/ 5147033 h 5207674"/>
              <a:gd name="connsiteX6" fmla="*/ 417045 w 9378046"/>
              <a:gd name="connsiteY6" fmla="*/ 5046855 h 5207674"/>
              <a:gd name="connsiteX7" fmla="*/ 18695 w 9378046"/>
              <a:gd name="connsiteY7" fmla="*/ 2566656 h 5207674"/>
              <a:gd name="connsiteX8" fmla="*/ 507306 w 9378046"/>
              <a:gd name="connsiteY8" fmla="*/ 102435 h 5207674"/>
              <a:gd name="connsiteX0" fmla="*/ 507306 w 9378046"/>
              <a:gd name="connsiteY0" fmla="*/ 110284 h 5183773"/>
              <a:gd name="connsiteX1" fmla="*/ 4707435 w 9378046"/>
              <a:gd name="connsiteY1" fmla="*/ 74883 h 5183773"/>
              <a:gd name="connsiteX2" fmla="*/ 9037165 w 9378046"/>
              <a:gd name="connsiteY2" fmla="*/ 316214 h 5183773"/>
              <a:gd name="connsiteX3" fmla="*/ 9374682 w 9378046"/>
              <a:gd name="connsiteY3" fmla="*/ 2720713 h 5183773"/>
              <a:gd name="connsiteX4" fmla="*/ 8955523 w 9378046"/>
              <a:gd name="connsiteY4" fmla="*/ 5040840 h 5183773"/>
              <a:gd name="connsiteX5" fmla="*/ 4315851 w 9378046"/>
              <a:gd name="connsiteY5" fmla="*/ 5123132 h 5183773"/>
              <a:gd name="connsiteX6" fmla="*/ 417045 w 9378046"/>
              <a:gd name="connsiteY6" fmla="*/ 5022954 h 5183773"/>
              <a:gd name="connsiteX7" fmla="*/ 18695 w 9378046"/>
              <a:gd name="connsiteY7" fmla="*/ 2542755 h 5183773"/>
              <a:gd name="connsiteX8" fmla="*/ 507306 w 9378046"/>
              <a:gd name="connsiteY8" fmla="*/ 110284 h 5183773"/>
              <a:gd name="connsiteX0" fmla="*/ 507306 w 9378046"/>
              <a:gd name="connsiteY0" fmla="*/ 119454 h 5161193"/>
              <a:gd name="connsiteX1" fmla="*/ 4707435 w 9378046"/>
              <a:gd name="connsiteY1" fmla="*/ 52303 h 5161193"/>
              <a:gd name="connsiteX2" fmla="*/ 9037165 w 9378046"/>
              <a:gd name="connsiteY2" fmla="*/ 293634 h 5161193"/>
              <a:gd name="connsiteX3" fmla="*/ 9374682 w 9378046"/>
              <a:gd name="connsiteY3" fmla="*/ 2698133 h 5161193"/>
              <a:gd name="connsiteX4" fmla="*/ 8955523 w 9378046"/>
              <a:gd name="connsiteY4" fmla="*/ 5018260 h 5161193"/>
              <a:gd name="connsiteX5" fmla="*/ 4315851 w 9378046"/>
              <a:gd name="connsiteY5" fmla="*/ 5100552 h 5161193"/>
              <a:gd name="connsiteX6" fmla="*/ 417045 w 9378046"/>
              <a:gd name="connsiteY6" fmla="*/ 5000374 h 5161193"/>
              <a:gd name="connsiteX7" fmla="*/ 18695 w 9378046"/>
              <a:gd name="connsiteY7" fmla="*/ 2520175 h 5161193"/>
              <a:gd name="connsiteX8" fmla="*/ 507306 w 9378046"/>
              <a:gd name="connsiteY8" fmla="*/ 119454 h 5161193"/>
              <a:gd name="connsiteX0" fmla="*/ 5073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507306 w 9378046"/>
              <a:gd name="connsiteY8" fmla="*/ 152133 h 5193872"/>
              <a:gd name="connsiteX0" fmla="*/ 4438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443806 w 9378046"/>
              <a:gd name="connsiteY8" fmla="*/ 152133 h 5193872"/>
              <a:gd name="connsiteX0" fmla="*/ 432834 w 9367074"/>
              <a:gd name="connsiteY0" fmla="*/ 152133 h 5182478"/>
              <a:gd name="connsiteX1" fmla="*/ 4696463 w 9367074"/>
              <a:gd name="connsiteY1" fmla="*/ 84982 h 5182478"/>
              <a:gd name="connsiteX2" fmla="*/ 9026193 w 9367074"/>
              <a:gd name="connsiteY2" fmla="*/ 326313 h 5182478"/>
              <a:gd name="connsiteX3" fmla="*/ 9363710 w 9367074"/>
              <a:gd name="connsiteY3" fmla="*/ 2730812 h 5182478"/>
              <a:gd name="connsiteX4" fmla="*/ 8944551 w 9367074"/>
              <a:gd name="connsiteY4" fmla="*/ 5050939 h 5182478"/>
              <a:gd name="connsiteX5" fmla="*/ 4304879 w 9367074"/>
              <a:gd name="connsiteY5" fmla="*/ 5133231 h 5182478"/>
              <a:gd name="connsiteX6" fmla="*/ 490739 w 9367074"/>
              <a:gd name="connsiteY6" fmla="*/ 5011886 h 5182478"/>
              <a:gd name="connsiteX7" fmla="*/ 7723 w 9367074"/>
              <a:gd name="connsiteY7" fmla="*/ 2552854 h 5182478"/>
              <a:gd name="connsiteX8" fmla="*/ 432834 w 9367074"/>
              <a:gd name="connsiteY8" fmla="*/ 152133 h 5182478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44551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7908"/>
              <a:gd name="connsiteY0" fmla="*/ 152133 h 5163910"/>
              <a:gd name="connsiteX1" fmla="*/ 4696463 w 9367908"/>
              <a:gd name="connsiteY1" fmla="*/ 84982 h 5163910"/>
              <a:gd name="connsiteX2" fmla="*/ 9026193 w 9367908"/>
              <a:gd name="connsiteY2" fmla="*/ 326313 h 5163910"/>
              <a:gd name="connsiteX3" fmla="*/ 9363710 w 9367908"/>
              <a:gd name="connsiteY3" fmla="*/ 2730812 h 5163910"/>
              <a:gd name="connsiteX4" fmla="*/ 8986884 w 9367908"/>
              <a:gd name="connsiteY4" fmla="*/ 5050939 h 5163910"/>
              <a:gd name="connsiteX5" fmla="*/ 4304879 w 9367908"/>
              <a:gd name="connsiteY5" fmla="*/ 5090897 h 5163910"/>
              <a:gd name="connsiteX6" fmla="*/ 490739 w 9367908"/>
              <a:gd name="connsiteY6" fmla="*/ 5011886 h 5163910"/>
              <a:gd name="connsiteX7" fmla="*/ 7723 w 9367908"/>
              <a:gd name="connsiteY7" fmla="*/ 2552854 h 5163910"/>
              <a:gd name="connsiteX8" fmla="*/ 432834 w 9367908"/>
              <a:gd name="connsiteY8" fmla="*/ 152133 h 5163910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33968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4816"/>
              <a:gd name="connsiteY0" fmla="*/ 152133 h 5163910"/>
              <a:gd name="connsiteX1" fmla="*/ 4696463 w 9364816"/>
              <a:gd name="connsiteY1" fmla="*/ 84982 h 5163910"/>
              <a:gd name="connsiteX2" fmla="*/ 8962693 w 9364816"/>
              <a:gd name="connsiteY2" fmla="*/ 347479 h 5163910"/>
              <a:gd name="connsiteX3" fmla="*/ 9363710 w 9364816"/>
              <a:gd name="connsiteY3" fmla="*/ 2730812 h 5163910"/>
              <a:gd name="connsiteX4" fmla="*/ 8933968 w 9364816"/>
              <a:gd name="connsiteY4" fmla="*/ 5050939 h 5163910"/>
              <a:gd name="connsiteX5" fmla="*/ 4304879 w 9364816"/>
              <a:gd name="connsiteY5" fmla="*/ 5090897 h 5163910"/>
              <a:gd name="connsiteX6" fmla="*/ 490739 w 9364816"/>
              <a:gd name="connsiteY6" fmla="*/ 5011886 h 5163910"/>
              <a:gd name="connsiteX7" fmla="*/ 7723 w 9364816"/>
              <a:gd name="connsiteY7" fmla="*/ 2552854 h 5163910"/>
              <a:gd name="connsiteX8" fmla="*/ 432834 w 9364816"/>
              <a:gd name="connsiteY8" fmla="*/ 152133 h 5163910"/>
              <a:gd name="connsiteX0" fmla="*/ 492759 w 9361241"/>
              <a:gd name="connsiteY0" fmla="*/ 155364 h 5156558"/>
              <a:gd name="connsiteX1" fmla="*/ 4692888 w 9361241"/>
              <a:gd name="connsiteY1" fmla="*/ 77630 h 5156558"/>
              <a:gd name="connsiteX2" fmla="*/ 8959118 w 9361241"/>
              <a:gd name="connsiteY2" fmla="*/ 340127 h 5156558"/>
              <a:gd name="connsiteX3" fmla="*/ 9360135 w 9361241"/>
              <a:gd name="connsiteY3" fmla="*/ 2723460 h 5156558"/>
              <a:gd name="connsiteX4" fmla="*/ 8930393 w 9361241"/>
              <a:gd name="connsiteY4" fmla="*/ 5043587 h 5156558"/>
              <a:gd name="connsiteX5" fmla="*/ 4301304 w 9361241"/>
              <a:gd name="connsiteY5" fmla="*/ 5083545 h 5156558"/>
              <a:gd name="connsiteX6" fmla="*/ 487164 w 9361241"/>
              <a:gd name="connsiteY6" fmla="*/ 5004534 h 5156558"/>
              <a:gd name="connsiteX7" fmla="*/ 4148 w 9361241"/>
              <a:gd name="connsiteY7" fmla="*/ 2545502 h 5156558"/>
              <a:gd name="connsiteX8" fmla="*/ 492759 w 9361241"/>
              <a:gd name="connsiteY8" fmla="*/ 155364 h 5156558"/>
              <a:gd name="connsiteX0" fmla="*/ 538454 w 9406936"/>
              <a:gd name="connsiteY0" fmla="*/ 195032 h 5196226"/>
              <a:gd name="connsiteX1" fmla="*/ 4738583 w 9406936"/>
              <a:gd name="connsiteY1" fmla="*/ 117298 h 5196226"/>
              <a:gd name="connsiteX2" fmla="*/ 9004813 w 9406936"/>
              <a:gd name="connsiteY2" fmla="*/ 379795 h 5196226"/>
              <a:gd name="connsiteX3" fmla="*/ 9405830 w 9406936"/>
              <a:gd name="connsiteY3" fmla="*/ 2763128 h 5196226"/>
              <a:gd name="connsiteX4" fmla="*/ 8976088 w 9406936"/>
              <a:gd name="connsiteY4" fmla="*/ 5083255 h 5196226"/>
              <a:gd name="connsiteX5" fmla="*/ 4346999 w 9406936"/>
              <a:gd name="connsiteY5" fmla="*/ 5123213 h 5196226"/>
              <a:gd name="connsiteX6" fmla="*/ 532859 w 9406936"/>
              <a:gd name="connsiteY6" fmla="*/ 5044202 h 5196226"/>
              <a:gd name="connsiteX7" fmla="*/ 71009 w 9406936"/>
              <a:gd name="connsiteY7" fmla="*/ 2585170 h 5196226"/>
              <a:gd name="connsiteX8" fmla="*/ 538454 w 9406936"/>
              <a:gd name="connsiteY8" fmla="*/ 195032 h 5196226"/>
              <a:gd name="connsiteX0" fmla="*/ 475319 w 9343801"/>
              <a:gd name="connsiteY0" fmla="*/ 250834 h 5252028"/>
              <a:gd name="connsiteX1" fmla="*/ 4675448 w 9343801"/>
              <a:gd name="connsiteY1" fmla="*/ 173100 h 5252028"/>
              <a:gd name="connsiteX2" fmla="*/ 8941678 w 9343801"/>
              <a:gd name="connsiteY2" fmla="*/ 435597 h 5252028"/>
              <a:gd name="connsiteX3" fmla="*/ 9342695 w 9343801"/>
              <a:gd name="connsiteY3" fmla="*/ 2818930 h 5252028"/>
              <a:gd name="connsiteX4" fmla="*/ 8912953 w 9343801"/>
              <a:gd name="connsiteY4" fmla="*/ 5139057 h 5252028"/>
              <a:gd name="connsiteX5" fmla="*/ 4283864 w 9343801"/>
              <a:gd name="connsiteY5" fmla="*/ 5179015 h 5252028"/>
              <a:gd name="connsiteX6" fmla="*/ 469724 w 9343801"/>
              <a:gd name="connsiteY6" fmla="*/ 5100004 h 5252028"/>
              <a:gd name="connsiteX7" fmla="*/ 7874 w 9343801"/>
              <a:gd name="connsiteY7" fmla="*/ 2640972 h 5252028"/>
              <a:gd name="connsiteX8" fmla="*/ 475319 w 9343801"/>
              <a:gd name="connsiteY8" fmla="*/ 250834 h 5252028"/>
              <a:gd name="connsiteX0" fmla="*/ 476561 w 9345043"/>
              <a:gd name="connsiteY0" fmla="*/ 175925 h 5177119"/>
              <a:gd name="connsiteX1" fmla="*/ 4676690 w 9345043"/>
              <a:gd name="connsiteY1" fmla="*/ 98191 h 5177119"/>
              <a:gd name="connsiteX2" fmla="*/ 8942920 w 9345043"/>
              <a:gd name="connsiteY2" fmla="*/ 360688 h 5177119"/>
              <a:gd name="connsiteX3" fmla="*/ 9343937 w 9345043"/>
              <a:gd name="connsiteY3" fmla="*/ 2744021 h 5177119"/>
              <a:gd name="connsiteX4" fmla="*/ 8914195 w 9345043"/>
              <a:gd name="connsiteY4" fmla="*/ 5064148 h 5177119"/>
              <a:gd name="connsiteX5" fmla="*/ 4285106 w 9345043"/>
              <a:gd name="connsiteY5" fmla="*/ 5104106 h 5177119"/>
              <a:gd name="connsiteX6" fmla="*/ 470966 w 9345043"/>
              <a:gd name="connsiteY6" fmla="*/ 5025095 h 5177119"/>
              <a:gd name="connsiteX7" fmla="*/ 9116 w 9345043"/>
              <a:gd name="connsiteY7" fmla="*/ 2566063 h 5177119"/>
              <a:gd name="connsiteX8" fmla="*/ 476561 w 9345043"/>
              <a:gd name="connsiteY8" fmla="*/ 175925 h 5177119"/>
              <a:gd name="connsiteX0" fmla="*/ 422868 w 9354850"/>
              <a:gd name="connsiteY0" fmla="*/ 172764 h 5184541"/>
              <a:gd name="connsiteX1" fmla="*/ 4686497 w 9354850"/>
              <a:gd name="connsiteY1" fmla="*/ 105613 h 5184541"/>
              <a:gd name="connsiteX2" fmla="*/ 8952727 w 9354850"/>
              <a:gd name="connsiteY2" fmla="*/ 368110 h 5184541"/>
              <a:gd name="connsiteX3" fmla="*/ 9353744 w 9354850"/>
              <a:gd name="connsiteY3" fmla="*/ 2751443 h 5184541"/>
              <a:gd name="connsiteX4" fmla="*/ 8924002 w 9354850"/>
              <a:gd name="connsiteY4" fmla="*/ 5071570 h 5184541"/>
              <a:gd name="connsiteX5" fmla="*/ 4294913 w 9354850"/>
              <a:gd name="connsiteY5" fmla="*/ 5111528 h 5184541"/>
              <a:gd name="connsiteX6" fmla="*/ 480773 w 9354850"/>
              <a:gd name="connsiteY6" fmla="*/ 5032517 h 5184541"/>
              <a:gd name="connsiteX7" fmla="*/ 18923 w 9354850"/>
              <a:gd name="connsiteY7" fmla="*/ 2573485 h 5184541"/>
              <a:gd name="connsiteX8" fmla="*/ 422868 w 9354850"/>
              <a:gd name="connsiteY8" fmla="*/ 172764 h 5184541"/>
              <a:gd name="connsiteX0" fmla="*/ 429393 w 9361375"/>
              <a:gd name="connsiteY0" fmla="*/ 144686 h 5156463"/>
              <a:gd name="connsiteX1" fmla="*/ 4693022 w 9361375"/>
              <a:gd name="connsiteY1" fmla="*/ 77535 h 5156463"/>
              <a:gd name="connsiteX2" fmla="*/ 8959252 w 9361375"/>
              <a:gd name="connsiteY2" fmla="*/ 340032 h 5156463"/>
              <a:gd name="connsiteX3" fmla="*/ 9360269 w 9361375"/>
              <a:gd name="connsiteY3" fmla="*/ 2723365 h 5156463"/>
              <a:gd name="connsiteX4" fmla="*/ 8930527 w 9361375"/>
              <a:gd name="connsiteY4" fmla="*/ 5043492 h 5156463"/>
              <a:gd name="connsiteX5" fmla="*/ 4301438 w 9361375"/>
              <a:gd name="connsiteY5" fmla="*/ 5083450 h 5156463"/>
              <a:gd name="connsiteX6" fmla="*/ 487298 w 9361375"/>
              <a:gd name="connsiteY6" fmla="*/ 5004439 h 5156463"/>
              <a:gd name="connsiteX7" fmla="*/ 25448 w 9361375"/>
              <a:gd name="connsiteY7" fmla="*/ 2545407 h 5156463"/>
              <a:gd name="connsiteX8" fmla="*/ 429393 w 9361375"/>
              <a:gd name="connsiteY8" fmla="*/ 144686 h 5156463"/>
              <a:gd name="connsiteX0" fmla="*/ 410133 w 9342115"/>
              <a:gd name="connsiteY0" fmla="*/ 132686 h 5144463"/>
              <a:gd name="connsiteX1" fmla="*/ 4673762 w 9342115"/>
              <a:gd name="connsiteY1" fmla="*/ 65535 h 5144463"/>
              <a:gd name="connsiteX2" fmla="*/ 8939992 w 9342115"/>
              <a:gd name="connsiteY2" fmla="*/ 328032 h 5144463"/>
              <a:gd name="connsiteX3" fmla="*/ 9341009 w 9342115"/>
              <a:gd name="connsiteY3" fmla="*/ 2711365 h 5144463"/>
              <a:gd name="connsiteX4" fmla="*/ 8911267 w 9342115"/>
              <a:gd name="connsiteY4" fmla="*/ 5031492 h 5144463"/>
              <a:gd name="connsiteX5" fmla="*/ 4282178 w 9342115"/>
              <a:gd name="connsiteY5" fmla="*/ 5071450 h 5144463"/>
              <a:gd name="connsiteX6" fmla="*/ 468038 w 9342115"/>
              <a:gd name="connsiteY6" fmla="*/ 4992439 h 5144463"/>
              <a:gd name="connsiteX7" fmla="*/ 6188 w 9342115"/>
              <a:gd name="connsiteY7" fmla="*/ 2533407 h 5144463"/>
              <a:gd name="connsiteX8" fmla="*/ 410133 w 9342115"/>
              <a:gd name="connsiteY8" fmla="*/ 132686 h 5144463"/>
              <a:gd name="connsiteX0" fmla="*/ 409230 w 9341212"/>
              <a:gd name="connsiteY0" fmla="*/ 156054 h 5167831"/>
              <a:gd name="connsiteX1" fmla="*/ 4672859 w 9341212"/>
              <a:gd name="connsiteY1" fmla="*/ 88903 h 5167831"/>
              <a:gd name="connsiteX2" fmla="*/ 8939089 w 9341212"/>
              <a:gd name="connsiteY2" fmla="*/ 351400 h 5167831"/>
              <a:gd name="connsiteX3" fmla="*/ 9340106 w 9341212"/>
              <a:gd name="connsiteY3" fmla="*/ 2734733 h 5167831"/>
              <a:gd name="connsiteX4" fmla="*/ 8910364 w 9341212"/>
              <a:gd name="connsiteY4" fmla="*/ 5054860 h 5167831"/>
              <a:gd name="connsiteX5" fmla="*/ 4281275 w 9341212"/>
              <a:gd name="connsiteY5" fmla="*/ 5094818 h 5167831"/>
              <a:gd name="connsiteX6" fmla="*/ 467135 w 9341212"/>
              <a:gd name="connsiteY6" fmla="*/ 5015807 h 5167831"/>
              <a:gd name="connsiteX7" fmla="*/ 5285 w 9341212"/>
              <a:gd name="connsiteY7" fmla="*/ 2556775 h 5167831"/>
              <a:gd name="connsiteX8" fmla="*/ 409230 w 9341212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910364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857447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77759"/>
              <a:gd name="connsiteX1" fmla="*/ 4672859 w 9342788"/>
              <a:gd name="connsiteY1" fmla="*/ 88903 h 5177759"/>
              <a:gd name="connsiteX2" fmla="*/ 8992005 w 9342788"/>
              <a:gd name="connsiteY2" fmla="*/ 340817 h 5177759"/>
              <a:gd name="connsiteX3" fmla="*/ 9340106 w 9342788"/>
              <a:gd name="connsiteY3" fmla="*/ 2734733 h 5177759"/>
              <a:gd name="connsiteX4" fmla="*/ 8868031 w 9342788"/>
              <a:gd name="connsiteY4" fmla="*/ 5076027 h 5177759"/>
              <a:gd name="connsiteX5" fmla="*/ 4281275 w 9342788"/>
              <a:gd name="connsiteY5" fmla="*/ 5094818 h 5177759"/>
              <a:gd name="connsiteX6" fmla="*/ 467135 w 9342788"/>
              <a:gd name="connsiteY6" fmla="*/ 5015807 h 5177759"/>
              <a:gd name="connsiteX7" fmla="*/ 5285 w 9342788"/>
              <a:gd name="connsiteY7" fmla="*/ 2556775 h 5177759"/>
              <a:gd name="connsiteX8" fmla="*/ 409230 w 9342788"/>
              <a:gd name="connsiteY8" fmla="*/ 156054 h 5177759"/>
              <a:gd name="connsiteX0" fmla="*/ 409230 w 9342788"/>
              <a:gd name="connsiteY0" fmla="*/ 156054 h 5190330"/>
              <a:gd name="connsiteX1" fmla="*/ 4672859 w 9342788"/>
              <a:gd name="connsiteY1" fmla="*/ 88903 h 5190330"/>
              <a:gd name="connsiteX2" fmla="*/ 8992005 w 9342788"/>
              <a:gd name="connsiteY2" fmla="*/ 340817 h 5190330"/>
              <a:gd name="connsiteX3" fmla="*/ 9340106 w 9342788"/>
              <a:gd name="connsiteY3" fmla="*/ 2734733 h 5190330"/>
              <a:gd name="connsiteX4" fmla="*/ 8868031 w 9342788"/>
              <a:gd name="connsiteY4" fmla="*/ 5076027 h 5190330"/>
              <a:gd name="connsiteX5" fmla="*/ 4397692 w 9342788"/>
              <a:gd name="connsiteY5" fmla="*/ 5137151 h 5190330"/>
              <a:gd name="connsiteX6" fmla="*/ 467135 w 9342788"/>
              <a:gd name="connsiteY6" fmla="*/ 5015807 h 5190330"/>
              <a:gd name="connsiteX7" fmla="*/ 5285 w 9342788"/>
              <a:gd name="connsiteY7" fmla="*/ 2556775 h 5190330"/>
              <a:gd name="connsiteX8" fmla="*/ 409230 w 9342788"/>
              <a:gd name="connsiteY8" fmla="*/ 156054 h 5190330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438689 w 9372247"/>
              <a:gd name="connsiteY0" fmla="*/ 199799 h 5255273"/>
              <a:gd name="connsiteX1" fmla="*/ 4702318 w 9372247"/>
              <a:gd name="connsiteY1" fmla="*/ 111481 h 5255273"/>
              <a:gd name="connsiteX2" fmla="*/ 9021464 w 9372247"/>
              <a:gd name="connsiteY2" fmla="*/ 331645 h 5255273"/>
              <a:gd name="connsiteX3" fmla="*/ 9369565 w 9372247"/>
              <a:gd name="connsiteY3" fmla="*/ 2778478 h 5255273"/>
              <a:gd name="connsiteX4" fmla="*/ 8897490 w 9372247"/>
              <a:gd name="connsiteY4" fmla="*/ 5119772 h 5255273"/>
              <a:gd name="connsiteX5" fmla="*/ 4427151 w 9372247"/>
              <a:gd name="connsiteY5" fmla="*/ 5180896 h 5255273"/>
              <a:gd name="connsiteX6" fmla="*/ 496594 w 9372247"/>
              <a:gd name="connsiteY6" fmla="*/ 5059552 h 5255273"/>
              <a:gd name="connsiteX7" fmla="*/ 34744 w 9372247"/>
              <a:gd name="connsiteY7" fmla="*/ 2600520 h 5255273"/>
              <a:gd name="connsiteX8" fmla="*/ 438689 w 9372247"/>
              <a:gd name="connsiteY8" fmla="*/ 199799 h 5255273"/>
              <a:gd name="connsiteX0" fmla="*/ 438689 w 9372247"/>
              <a:gd name="connsiteY0" fmla="*/ 162575 h 5218049"/>
              <a:gd name="connsiteX1" fmla="*/ 4702318 w 9372247"/>
              <a:gd name="connsiteY1" fmla="*/ 74257 h 5218049"/>
              <a:gd name="connsiteX2" fmla="*/ 9021464 w 9372247"/>
              <a:gd name="connsiteY2" fmla="*/ 294421 h 5218049"/>
              <a:gd name="connsiteX3" fmla="*/ 9369565 w 9372247"/>
              <a:gd name="connsiteY3" fmla="*/ 2741254 h 5218049"/>
              <a:gd name="connsiteX4" fmla="*/ 8897490 w 9372247"/>
              <a:gd name="connsiteY4" fmla="*/ 5082548 h 5218049"/>
              <a:gd name="connsiteX5" fmla="*/ 4427151 w 9372247"/>
              <a:gd name="connsiteY5" fmla="*/ 5143672 h 5218049"/>
              <a:gd name="connsiteX6" fmla="*/ 496594 w 9372247"/>
              <a:gd name="connsiteY6" fmla="*/ 5022328 h 5218049"/>
              <a:gd name="connsiteX7" fmla="*/ 34744 w 9372247"/>
              <a:gd name="connsiteY7" fmla="*/ 2563296 h 5218049"/>
              <a:gd name="connsiteX8" fmla="*/ 438689 w 9372247"/>
              <a:gd name="connsiteY8" fmla="*/ 162575 h 5218049"/>
              <a:gd name="connsiteX0" fmla="*/ 446319 w 9368978"/>
              <a:gd name="connsiteY0" fmla="*/ 225450 h 5202709"/>
              <a:gd name="connsiteX1" fmla="*/ 4699049 w 9368978"/>
              <a:gd name="connsiteY1" fmla="*/ 58917 h 5202709"/>
              <a:gd name="connsiteX2" fmla="*/ 9018195 w 9368978"/>
              <a:gd name="connsiteY2" fmla="*/ 279081 h 5202709"/>
              <a:gd name="connsiteX3" fmla="*/ 9366296 w 9368978"/>
              <a:gd name="connsiteY3" fmla="*/ 2725914 h 5202709"/>
              <a:gd name="connsiteX4" fmla="*/ 8894221 w 9368978"/>
              <a:gd name="connsiteY4" fmla="*/ 5067208 h 5202709"/>
              <a:gd name="connsiteX5" fmla="*/ 4423882 w 9368978"/>
              <a:gd name="connsiteY5" fmla="*/ 5128332 h 5202709"/>
              <a:gd name="connsiteX6" fmla="*/ 493325 w 9368978"/>
              <a:gd name="connsiteY6" fmla="*/ 5006988 h 5202709"/>
              <a:gd name="connsiteX7" fmla="*/ 31475 w 9368978"/>
              <a:gd name="connsiteY7" fmla="*/ 2547956 h 5202709"/>
              <a:gd name="connsiteX8" fmla="*/ 446319 w 9368978"/>
              <a:gd name="connsiteY8" fmla="*/ 225450 h 5202709"/>
              <a:gd name="connsiteX0" fmla="*/ 446319 w 9368978"/>
              <a:gd name="connsiteY0" fmla="*/ 229170 h 5206429"/>
              <a:gd name="connsiteX1" fmla="*/ 4699049 w 9368978"/>
              <a:gd name="connsiteY1" fmla="*/ 62637 h 5206429"/>
              <a:gd name="connsiteX2" fmla="*/ 9018195 w 9368978"/>
              <a:gd name="connsiteY2" fmla="*/ 282801 h 5206429"/>
              <a:gd name="connsiteX3" fmla="*/ 9366296 w 9368978"/>
              <a:gd name="connsiteY3" fmla="*/ 2729634 h 5206429"/>
              <a:gd name="connsiteX4" fmla="*/ 8894221 w 9368978"/>
              <a:gd name="connsiteY4" fmla="*/ 5070928 h 5206429"/>
              <a:gd name="connsiteX5" fmla="*/ 4423882 w 9368978"/>
              <a:gd name="connsiteY5" fmla="*/ 5132052 h 5206429"/>
              <a:gd name="connsiteX6" fmla="*/ 493325 w 9368978"/>
              <a:gd name="connsiteY6" fmla="*/ 5010708 h 5206429"/>
              <a:gd name="connsiteX7" fmla="*/ 31475 w 9368978"/>
              <a:gd name="connsiteY7" fmla="*/ 2551676 h 5206429"/>
              <a:gd name="connsiteX8" fmla="*/ 446319 w 9368978"/>
              <a:gd name="connsiteY8" fmla="*/ 229170 h 5206429"/>
              <a:gd name="connsiteX0" fmla="*/ 429774 w 9352433"/>
              <a:gd name="connsiteY0" fmla="*/ 229170 h 5206429"/>
              <a:gd name="connsiteX1" fmla="*/ 4682504 w 9352433"/>
              <a:gd name="connsiteY1" fmla="*/ 62637 h 5206429"/>
              <a:gd name="connsiteX2" fmla="*/ 9001650 w 9352433"/>
              <a:gd name="connsiteY2" fmla="*/ 282801 h 5206429"/>
              <a:gd name="connsiteX3" fmla="*/ 9349751 w 9352433"/>
              <a:gd name="connsiteY3" fmla="*/ 2729634 h 5206429"/>
              <a:gd name="connsiteX4" fmla="*/ 8877676 w 9352433"/>
              <a:gd name="connsiteY4" fmla="*/ 5070928 h 5206429"/>
              <a:gd name="connsiteX5" fmla="*/ 4407337 w 9352433"/>
              <a:gd name="connsiteY5" fmla="*/ 5132052 h 5206429"/>
              <a:gd name="connsiteX6" fmla="*/ 476780 w 9352433"/>
              <a:gd name="connsiteY6" fmla="*/ 5010708 h 5206429"/>
              <a:gd name="connsiteX7" fmla="*/ 14930 w 9352433"/>
              <a:gd name="connsiteY7" fmla="*/ 2551676 h 5206429"/>
              <a:gd name="connsiteX8" fmla="*/ 429774 w 9352433"/>
              <a:gd name="connsiteY8" fmla="*/ 229170 h 5206429"/>
              <a:gd name="connsiteX0" fmla="*/ 387653 w 9364810"/>
              <a:gd name="connsiteY0" fmla="*/ 229170 h 5206429"/>
              <a:gd name="connsiteX1" fmla="*/ 4694881 w 9364810"/>
              <a:gd name="connsiteY1" fmla="*/ 62637 h 5206429"/>
              <a:gd name="connsiteX2" fmla="*/ 9014027 w 9364810"/>
              <a:gd name="connsiteY2" fmla="*/ 282801 h 5206429"/>
              <a:gd name="connsiteX3" fmla="*/ 9362128 w 9364810"/>
              <a:gd name="connsiteY3" fmla="*/ 2729634 h 5206429"/>
              <a:gd name="connsiteX4" fmla="*/ 8890053 w 9364810"/>
              <a:gd name="connsiteY4" fmla="*/ 5070928 h 5206429"/>
              <a:gd name="connsiteX5" fmla="*/ 4419714 w 9364810"/>
              <a:gd name="connsiteY5" fmla="*/ 5132052 h 5206429"/>
              <a:gd name="connsiteX6" fmla="*/ 489157 w 9364810"/>
              <a:gd name="connsiteY6" fmla="*/ 5010708 h 5206429"/>
              <a:gd name="connsiteX7" fmla="*/ 27307 w 9364810"/>
              <a:gd name="connsiteY7" fmla="*/ 2551676 h 5206429"/>
              <a:gd name="connsiteX8" fmla="*/ 387653 w 9364810"/>
              <a:gd name="connsiteY8" fmla="*/ 229170 h 5206429"/>
              <a:gd name="connsiteX0" fmla="*/ 505585 w 9482742"/>
              <a:gd name="connsiteY0" fmla="*/ 227194 h 5204453"/>
              <a:gd name="connsiteX1" fmla="*/ 4812813 w 9482742"/>
              <a:gd name="connsiteY1" fmla="*/ 60661 h 5204453"/>
              <a:gd name="connsiteX2" fmla="*/ 9131959 w 9482742"/>
              <a:gd name="connsiteY2" fmla="*/ 280825 h 5204453"/>
              <a:gd name="connsiteX3" fmla="*/ 9480060 w 9482742"/>
              <a:gd name="connsiteY3" fmla="*/ 2727658 h 5204453"/>
              <a:gd name="connsiteX4" fmla="*/ 9007985 w 9482742"/>
              <a:gd name="connsiteY4" fmla="*/ 5068952 h 5204453"/>
              <a:gd name="connsiteX5" fmla="*/ 4537646 w 9482742"/>
              <a:gd name="connsiteY5" fmla="*/ 5130076 h 5204453"/>
              <a:gd name="connsiteX6" fmla="*/ 607089 w 9482742"/>
              <a:gd name="connsiteY6" fmla="*/ 5008732 h 5204453"/>
              <a:gd name="connsiteX7" fmla="*/ 101641 w 9482742"/>
              <a:gd name="connsiteY7" fmla="*/ 2549700 h 5204453"/>
              <a:gd name="connsiteX8" fmla="*/ 505585 w 9482742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523611 w 9457169"/>
              <a:gd name="connsiteY0" fmla="*/ 222828 h 5211261"/>
              <a:gd name="connsiteX1" fmla="*/ 4787240 w 9457169"/>
              <a:gd name="connsiteY1" fmla="*/ 67469 h 5211261"/>
              <a:gd name="connsiteX2" fmla="*/ 9106386 w 9457169"/>
              <a:gd name="connsiteY2" fmla="*/ 287633 h 5211261"/>
              <a:gd name="connsiteX3" fmla="*/ 9454487 w 9457169"/>
              <a:gd name="connsiteY3" fmla="*/ 2734466 h 5211261"/>
              <a:gd name="connsiteX4" fmla="*/ 8982412 w 9457169"/>
              <a:gd name="connsiteY4" fmla="*/ 5075760 h 5211261"/>
              <a:gd name="connsiteX5" fmla="*/ 4512073 w 9457169"/>
              <a:gd name="connsiteY5" fmla="*/ 5136884 h 5211261"/>
              <a:gd name="connsiteX6" fmla="*/ 581516 w 9457169"/>
              <a:gd name="connsiteY6" fmla="*/ 5015540 h 5211261"/>
              <a:gd name="connsiteX7" fmla="*/ 76068 w 9457169"/>
              <a:gd name="connsiteY7" fmla="*/ 2556508 h 5211261"/>
              <a:gd name="connsiteX8" fmla="*/ 523611 w 9457169"/>
              <a:gd name="connsiteY8" fmla="*/ 222828 h 5211261"/>
              <a:gd name="connsiteX0" fmla="*/ 452880 w 9386438"/>
              <a:gd name="connsiteY0" fmla="*/ 252018 h 5240451"/>
              <a:gd name="connsiteX1" fmla="*/ 4716509 w 9386438"/>
              <a:gd name="connsiteY1" fmla="*/ 96659 h 5240451"/>
              <a:gd name="connsiteX2" fmla="*/ 9035655 w 9386438"/>
              <a:gd name="connsiteY2" fmla="*/ 316823 h 5240451"/>
              <a:gd name="connsiteX3" fmla="*/ 9383756 w 9386438"/>
              <a:gd name="connsiteY3" fmla="*/ 2763656 h 5240451"/>
              <a:gd name="connsiteX4" fmla="*/ 8911681 w 9386438"/>
              <a:gd name="connsiteY4" fmla="*/ 5104950 h 5240451"/>
              <a:gd name="connsiteX5" fmla="*/ 4441342 w 9386438"/>
              <a:gd name="connsiteY5" fmla="*/ 5166074 h 5240451"/>
              <a:gd name="connsiteX6" fmla="*/ 510785 w 9386438"/>
              <a:gd name="connsiteY6" fmla="*/ 5044730 h 5240451"/>
              <a:gd name="connsiteX7" fmla="*/ 5337 w 9386438"/>
              <a:gd name="connsiteY7" fmla="*/ 2585698 h 5240451"/>
              <a:gd name="connsiteX8" fmla="*/ 452880 w 9386438"/>
              <a:gd name="connsiteY8" fmla="*/ 252018 h 5240451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23442"/>
              <a:gd name="connsiteX1" fmla="*/ 4717922 w 9387851"/>
              <a:gd name="connsiteY1" fmla="*/ 96659 h 5323442"/>
              <a:gd name="connsiteX2" fmla="*/ 9037068 w 9387851"/>
              <a:gd name="connsiteY2" fmla="*/ 316823 h 5323442"/>
              <a:gd name="connsiteX3" fmla="*/ 9385169 w 9387851"/>
              <a:gd name="connsiteY3" fmla="*/ 2763656 h 5323442"/>
              <a:gd name="connsiteX4" fmla="*/ 8913094 w 9387851"/>
              <a:gd name="connsiteY4" fmla="*/ 5104950 h 5323442"/>
              <a:gd name="connsiteX5" fmla="*/ 4584450 w 9387851"/>
              <a:gd name="connsiteY5" fmla="*/ 5221942 h 5323442"/>
              <a:gd name="connsiteX6" fmla="*/ 533997 w 9387851"/>
              <a:gd name="connsiteY6" fmla="*/ 5145292 h 5323442"/>
              <a:gd name="connsiteX7" fmla="*/ 6750 w 9387851"/>
              <a:gd name="connsiteY7" fmla="*/ 2585698 h 5323442"/>
              <a:gd name="connsiteX8" fmla="*/ 454293 w 9387851"/>
              <a:gd name="connsiteY8" fmla="*/ 252018 h 5323442"/>
              <a:gd name="connsiteX0" fmla="*/ 464551 w 9398109"/>
              <a:gd name="connsiteY0" fmla="*/ 252018 h 5319616"/>
              <a:gd name="connsiteX1" fmla="*/ 4728180 w 9398109"/>
              <a:gd name="connsiteY1" fmla="*/ 96659 h 5319616"/>
              <a:gd name="connsiteX2" fmla="*/ 9047326 w 9398109"/>
              <a:gd name="connsiteY2" fmla="*/ 316823 h 5319616"/>
              <a:gd name="connsiteX3" fmla="*/ 9395427 w 9398109"/>
              <a:gd name="connsiteY3" fmla="*/ 2763656 h 5319616"/>
              <a:gd name="connsiteX4" fmla="*/ 8923352 w 9398109"/>
              <a:gd name="connsiteY4" fmla="*/ 5104950 h 5319616"/>
              <a:gd name="connsiteX5" fmla="*/ 4594708 w 9398109"/>
              <a:gd name="connsiteY5" fmla="*/ 5221942 h 5319616"/>
              <a:gd name="connsiteX6" fmla="*/ 457058 w 9398109"/>
              <a:gd name="connsiteY6" fmla="*/ 5145292 h 5319616"/>
              <a:gd name="connsiteX7" fmla="*/ 17008 w 9398109"/>
              <a:gd name="connsiteY7" fmla="*/ 2585698 h 5319616"/>
              <a:gd name="connsiteX8" fmla="*/ 464551 w 9398109"/>
              <a:gd name="connsiteY8" fmla="*/ 252018 h 5319616"/>
              <a:gd name="connsiteX0" fmla="*/ 398910 w 9397865"/>
              <a:gd name="connsiteY0" fmla="*/ 256107 h 5312532"/>
              <a:gd name="connsiteX1" fmla="*/ 4727936 w 9397865"/>
              <a:gd name="connsiteY1" fmla="*/ 89575 h 5312532"/>
              <a:gd name="connsiteX2" fmla="*/ 9047082 w 9397865"/>
              <a:gd name="connsiteY2" fmla="*/ 309739 h 5312532"/>
              <a:gd name="connsiteX3" fmla="*/ 9395183 w 9397865"/>
              <a:gd name="connsiteY3" fmla="*/ 2756572 h 5312532"/>
              <a:gd name="connsiteX4" fmla="*/ 8923108 w 9397865"/>
              <a:gd name="connsiteY4" fmla="*/ 5097866 h 5312532"/>
              <a:gd name="connsiteX5" fmla="*/ 4594464 w 9397865"/>
              <a:gd name="connsiteY5" fmla="*/ 5214858 h 5312532"/>
              <a:gd name="connsiteX6" fmla="*/ 456814 w 9397865"/>
              <a:gd name="connsiteY6" fmla="*/ 5138208 h 5312532"/>
              <a:gd name="connsiteX7" fmla="*/ 16764 w 9397865"/>
              <a:gd name="connsiteY7" fmla="*/ 2578614 h 5312532"/>
              <a:gd name="connsiteX8" fmla="*/ 398910 w 9397865"/>
              <a:gd name="connsiteY8" fmla="*/ 256107 h 5312532"/>
              <a:gd name="connsiteX0" fmla="*/ 398910 w 9397865"/>
              <a:gd name="connsiteY0" fmla="*/ 278794 h 5335219"/>
              <a:gd name="connsiteX1" fmla="*/ 4727936 w 9397865"/>
              <a:gd name="connsiteY1" fmla="*/ 112262 h 5335219"/>
              <a:gd name="connsiteX2" fmla="*/ 9047082 w 9397865"/>
              <a:gd name="connsiteY2" fmla="*/ 332426 h 5335219"/>
              <a:gd name="connsiteX3" fmla="*/ 9395183 w 9397865"/>
              <a:gd name="connsiteY3" fmla="*/ 2779259 h 5335219"/>
              <a:gd name="connsiteX4" fmla="*/ 8923108 w 9397865"/>
              <a:gd name="connsiteY4" fmla="*/ 5120553 h 5335219"/>
              <a:gd name="connsiteX5" fmla="*/ 4594464 w 9397865"/>
              <a:gd name="connsiteY5" fmla="*/ 5237545 h 5335219"/>
              <a:gd name="connsiteX6" fmla="*/ 456814 w 9397865"/>
              <a:gd name="connsiteY6" fmla="*/ 5160895 h 5335219"/>
              <a:gd name="connsiteX7" fmla="*/ 16764 w 9397865"/>
              <a:gd name="connsiteY7" fmla="*/ 2601301 h 5335219"/>
              <a:gd name="connsiteX8" fmla="*/ 398910 w 9397865"/>
              <a:gd name="connsiteY8" fmla="*/ 278794 h 5335219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602788"/>
              <a:gd name="connsiteY0" fmla="*/ 281260 h 5337685"/>
              <a:gd name="connsiteX1" fmla="*/ 4679210 w 9602788"/>
              <a:gd name="connsiteY1" fmla="*/ 58859 h 5337685"/>
              <a:gd name="connsiteX2" fmla="*/ 9096452 w 9602788"/>
              <a:gd name="connsiteY2" fmla="*/ 279023 h 5337685"/>
              <a:gd name="connsiteX3" fmla="*/ 9499051 w 9602788"/>
              <a:gd name="connsiteY3" fmla="*/ 2759378 h 5337685"/>
              <a:gd name="connsiteX4" fmla="*/ 9005177 w 9602788"/>
              <a:gd name="connsiteY4" fmla="*/ 5123019 h 5337685"/>
              <a:gd name="connsiteX5" fmla="*/ 4676533 w 9602788"/>
              <a:gd name="connsiteY5" fmla="*/ 5240011 h 5337685"/>
              <a:gd name="connsiteX6" fmla="*/ 538883 w 9602788"/>
              <a:gd name="connsiteY6" fmla="*/ 5163361 h 5337685"/>
              <a:gd name="connsiteX7" fmla="*/ 98833 w 9602788"/>
              <a:gd name="connsiteY7" fmla="*/ 2603767 h 5337685"/>
              <a:gd name="connsiteX8" fmla="*/ 480979 w 9602788"/>
              <a:gd name="connsiteY8" fmla="*/ 281260 h 5337685"/>
              <a:gd name="connsiteX0" fmla="*/ 480979 w 9500271"/>
              <a:gd name="connsiteY0" fmla="*/ 270210 h 5326635"/>
              <a:gd name="connsiteX1" fmla="*/ 4679210 w 9500271"/>
              <a:gd name="connsiteY1" fmla="*/ 47809 h 5326635"/>
              <a:gd name="connsiteX2" fmla="*/ 9096452 w 9500271"/>
              <a:gd name="connsiteY2" fmla="*/ 267973 h 5326635"/>
              <a:gd name="connsiteX3" fmla="*/ 9499051 w 9500271"/>
              <a:gd name="connsiteY3" fmla="*/ 2748328 h 5326635"/>
              <a:gd name="connsiteX4" fmla="*/ 9005177 w 9500271"/>
              <a:gd name="connsiteY4" fmla="*/ 5111969 h 5326635"/>
              <a:gd name="connsiteX5" fmla="*/ 4676533 w 9500271"/>
              <a:gd name="connsiteY5" fmla="*/ 5228961 h 5326635"/>
              <a:gd name="connsiteX6" fmla="*/ 538883 w 9500271"/>
              <a:gd name="connsiteY6" fmla="*/ 5152311 h 5326635"/>
              <a:gd name="connsiteX7" fmla="*/ 98833 w 9500271"/>
              <a:gd name="connsiteY7" fmla="*/ 2592717 h 5326635"/>
              <a:gd name="connsiteX8" fmla="*/ 480979 w 9500271"/>
              <a:gd name="connsiteY8" fmla="*/ 270210 h 5326635"/>
              <a:gd name="connsiteX0" fmla="*/ 480979 w 9500153"/>
              <a:gd name="connsiteY0" fmla="*/ 286772 h 5343197"/>
              <a:gd name="connsiteX1" fmla="*/ 4679210 w 9500153"/>
              <a:gd name="connsiteY1" fmla="*/ 64371 h 5343197"/>
              <a:gd name="connsiteX2" fmla="*/ 9096452 w 9500153"/>
              <a:gd name="connsiteY2" fmla="*/ 284535 h 5343197"/>
              <a:gd name="connsiteX3" fmla="*/ 9499051 w 9500153"/>
              <a:gd name="connsiteY3" fmla="*/ 2764890 h 5343197"/>
              <a:gd name="connsiteX4" fmla="*/ 9005177 w 9500153"/>
              <a:gd name="connsiteY4" fmla="*/ 5128531 h 5343197"/>
              <a:gd name="connsiteX5" fmla="*/ 4676533 w 9500153"/>
              <a:gd name="connsiteY5" fmla="*/ 5245523 h 5343197"/>
              <a:gd name="connsiteX6" fmla="*/ 538883 w 9500153"/>
              <a:gd name="connsiteY6" fmla="*/ 5168873 h 5343197"/>
              <a:gd name="connsiteX7" fmla="*/ 98833 w 9500153"/>
              <a:gd name="connsiteY7" fmla="*/ 2609279 h 5343197"/>
              <a:gd name="connsiteX8" fmla="*/ 480979 w 9500153"/>
              <a:gd name="connsiteY8" fmla="*/ 286772 h 5343197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16516"/>
              <a:gd name="connsiteY0" fmla="*/ 306881 h 5363306"/>
              <a:gd name="connsiteX1" fmla="*/ 4679210 w 9516516"/>
              <a:gd name="connsiteY1" fmla="*/ 84480 h 5363306"/>
              <a:gd name="connsiteX2" fmla="*/ 9085552 w 9516516"/>
              <a:gd name="connsiteY2" fmla="*/ 271124 h 5363306"/>
              <a:gd name="connsiteX3" fmla="*/ 9499051 w 9516516"/>
              <a:gd name="connsiteY3" fmla="*/ 2784999 h 5363306"/>
              <a:gd name="connsiteX4" fmla="*/ 9125074 w 9516516"/>
              <a:gd name="connsiteY4" fmla="*/ 5148641 h 5363306"/>
              <a:gd name="connsiteX5" fmla="*/ 4676533 w 9516516"/>
              <a:gd name="connsiteY5" fmla="*/ 5265632 h 5363306"/>
              <a:gd name="connsiteX6" fmla="*/ 538883 w 9516516"/>
              <a:gd name="connsiteY6" fmla="*/ 5188982 h 5363306"/>
              <a:gd name="connsiteX7" fmla="*/ 98833 w 9516516"/>
              <a:gd name="connsiteY7" fmla="*/ 2629388 h 5363306"/>
              <a:gd name="connsiteX8" fmla="*/ 480979 w 9516516"/>
              <a:gd name="connsiteY8" fmla="*/ 306881 h 5363306"/>
              <a:gd name="connsiteX0" fmla="*/ 480979 w 9500194"/>
              <a:gd name="connsiteY0" fmla="*/ 306881 h 5363306"/>
              <a:gd name="connsiteX1" fmla="*/ 4679210 w 9500194"/>
              <a:gd name="connsiteY1" fmla="*/ 84480 h 5363306"/>
              <a:gd name="connsiteX2" fmla="*/ 9085552 w 9500194"/>
              <a:gd name="connsiteY2" fmla="*/ 271124 h 5363306"/>
              <a:gd name="connsiteX3" fmla="*/ 9499051 w 9500194"/>
              <a:gd name="connsiteY3" fmla="*/ 2784999 h 5363306"/>
              <a:gd name="connsiteX4" fmla="*/ 9125074 w 9500194"/>
              <a:gd name="connsiteY4" fmla="*/ 5148641 h 5363306"/>
              <a:gd name="connsiteX5" fmla="*/ 4676533 w 9500194"/>
              <a:gd name="connsiteY5" fmla="*/ 5265632 h 5363306"/>
              <a:gd name="connsiteX6" fmla="*/ 538883 w 9500194"/>
              <a:gd name="connsiteY6" fmla="*/ 5188982 h 5363306"/>
              <a:gd name="connsiteX7" fmla="*/ 98833 w 9500194"/>
              <a:gd name="connsiteY7" fmla="*/ 2629388 h 5363306"/>
              <a:gd name="connsiteX8" fmla="*/ 480979 w 9500194"/>
              <a:gd name="connsiteY8" fmla="*/ 306881 h 5363306"/>
              <a:gd name="connsiteX0" fmla="*/ 480979 w 9505686"/>
              <a:gd name="connsiteY0" fmla="*/ 306881 h 5364909"/>
              <a:gd name="connsiteX1" fmla="*/ 4679210 w 9505686"/>
              <a:gd name="connsiteY1" fmla="*/ 84480 h 5364909"/>
              <a:gd name="connsiteX2" fmla="*/ 9085552 w 9505686"/>
              <a:gd name="connsiteY2" fmla="*/ 271124 h 5364909"/>
              <a:gd name="connsiteX3" fmla="*/ 9499051 w 9505686"/>
              <a:gd name="connsiteY3" fmla="*/ 2784999 h 5364909"/>
              <a:gd name="connsiteX4" fmla="*/ 9168672 w 9505686"/>
              <a:gd name="connsiteY4" fmla="*/ 5115120 h 5364909"/>
              <a:gd name="connsiteX5" fmla="*/ 4676533 w 9505686"/>
              <a:gd name="connsiteY5" fmla="*/ 5265632 h 5364909"/>
              <a:gd name="connsiteX6" fmla="*/ 538883 w 9505686"/>
              <a:gd name="connsiteY6" fmla="*/ 5188982 h 5364909"/>
              <a:gd name="connsiteX7" fmla="*/ 98833 w 9505686"/>
              <a:gd name="connsiteY7" fmla="*/ 2629388 h 5364909"/>
              <a:gd name="connsiteX8" fmla="*/ 480979 w 9505686"/>
              <a:gd name="connsiteY8" fmla="*/ 306881 h 5364909"/>
              <a:gd name="connsiteX0" fmla="*/ 480979 w 9504848"/>
              <a:gd name="connsiteY0" fmla="*/ 306881 h 5364909"/>
              <a:gd name="connsiteX1" fmla="*/ 4679210 w 9504848"/>
              <a:gd name="connsiteY1" fmla="*/ 84480 h 5364909"/>
              <a:gd name="connsiteX2" fmla="*/ 9085552 w 9504848"/>
              <a:gd name="connsiteY2" fmla="*/ 271124 h 5364909"/>
              <a:gd name="connsiteX3" fmla="*/ 9499051 w 9504848"/>
              <a:gd name="connsiteY3" fmla="*/ 2784999 h 5364909"/>
              <a:gd name="connsiteX4" fmla="*/ 9168672 w 9504848"/>
              <a:gd name="connsiteY4" fmla="*/ 5115120 h 5364909"/>
              <a:gd name="connsiteX5" fmla="*/ 4676533 w 9504848"/>
              <a:gd name="connsiteY5" fmla="*/ 5265632 h 5364909"/>
              <a:gd name="connsiteX6" fmla="*/ 538883 w 9504848"/>
              <a:gd name="connsiteY6" fmla="*/ 5188982 h 5364909"/>
              <a:gd name="connsiteX7" fmla="*/ 98833 w 9504848"/>
              <a:gd name="connsiteY7" fmla="*/ 2629388 h 5364909"/>
              <a:gd name="connsiteX8" fmla="*/ 480979 w 9504848"/>
              <a:gd name="connsiteY8" fmla="*/ 306881 h 5364909"/>
              <a:gd name="connsiteX0" fmla="*/ 480979 w 9503160"/>
              <a:gd name="connsiteY0" fmla="*/ 306881 h 5363838"/>
              <a:gd name="connsiteX1" fmla="*/ 4679210 w 9503160"/>
              <a:gd name="connsiteY1" fmla="*/ 84480 h 5363838"/>
              <a:gd name="connsiteX2" fmla="*/ 9085552 w 9503160"/>
              <a:gd name="connsiteY2" fmla="*/ 271124 h 5363838"/>
              <a:gd name="connsiteX3" fmla="*/ 9499051 w 9503160"/>
              <a:gd name="connsiteY3" fmla="*/ 2784999 h 5363838"/>
              <a:gd name="connsiteX4" fmla="*/ 9157773 w 9503160"/>
              <a:gd name="connsiteY4" fmla="*/ 5137468 h 5363838"/>
              <a:gd name="connsiteX5" fmla="*/ 4676533 w 9503160"/>
              <a:gd name="connsiteY5" fmla="*/ 5265632 h 5363838"/>
              <a:gd name="connsiteX6" fmla="*/ 538883 w 9503160"/>
              <a:gd name="connsiteY6" fmla="*/ 5188982 h 5363838"/>
              <a:gd name="connsiteX7" fmla="*/ 98833 w 9503160"/>
              <a:gd name="connsiteY7" fmla="*/ 2629388 h 5363838"/>
              <a:gd name="connsiteX8" fmla="*/ 480979 w 9503160"/>
              <a:gd name="connsiteY8" fmla="*/ 306881 h 5363838"/>
              <a:gd name="connsiteX0" fmla="*/ 480979 w 9503813"/>
              <a:gd name="connsiteY0" fmla="*/ 293327 h 5350284"/>
              <a:gd name="connsiteX1" fmla="*/ 4679210 w 9503813"/>
              <a:gd name="connsiteY1" fmla="*/ 70926 h 5350284"/>
              <a:gd name="connsiteX2" fmla="*/ 9074654 w 9503813"/>
              <a:gd name="connsiteY2" fmla="*/ 279917 h 5350284"/>
              <a:gd name="connsiteX3" fmla="*/ 9499051 w 9503813"/>
              <a:gd name="connsiteY3" fmla="*/ 2771445 h 5350284"/>
              <a:gd name="connsiteX4" fmla="*/ 9157773 w 9503813"/>
              <a:gd name="connsiteY4" fmla="*/ 5123914 h 5350284"/>
              <a:gd name="connsiteX5" fmla="*/ 4676533 w 9503813"/>
              <a:gd name="connsiteY5" fmla="*/ 5252078 h 5350284"/>
              <a:gd name="connsiteX6" fmla="*/ 538883 w 9503813"/>
              <a:gd name="connsiteY6" fmla="*/ 5175428 h 5350284"/>
              <a:gd name="connsiteX7" fmla="*/ 98833 w 9503813"/>
              <a:gd name="connsiteY7" fmla="*/ 2615834 h 5350284"/>
              <a:gd name="connsiteX8" fmla="*/ 480979 w 9503813"/>
              <a:gd name="connsiteY8" fmla="*/ 293327 h 5350284"/>
              <a:gd name="connsiteX0" fmla="*/ 522992 w 9458628"/>
              <a:gd name="connsiteY0" fmla="*/ 293327 h 5350284"/>
              <a:gd name="connsiteX1" fmla="*/ 4634026 w 9458628"/>
              <a:gd name="connsiteY1" fmla="*/ 70926 h 5350284"/>
              <a:gd name="connsiteX2" fmla="*/ 9029470 w 9458628"/>
              <a:gd name="connsiteY2" fmla="*/ 279917 h 5350284"/>
              <a:gd name="connsiteX3" fmla="*/ 9453867 w 9458628"/>
              <a:gd name="connsiteY3" fmla="*/ 2771445 h 5350284"/>
              <a:gd name="connsiteX4" fmla="*/ 9112589 w 9458628"/>
              <a:gd name="connsiteY4" fmla="*/ 5123914 h 5350284"/>
              <a:gd name="connsiteX5" fmla="*/ 4631349 w 9458628"/>
              <a:gd name="connsiteY5" fmla="*/ 5252078 h 5350284"/>
              <a:gd name="connsiteX6" fmla="*/ 493699 w 9458628"/>
              <a:gd name="connsiteY6" fmla="*/ 5175428 h 5350284"/>
              <a:gd name="connsiteX7" fmla="*/ 53649 w 9458628"/>
              <a:gd name="connsiteY7" fmla="*/ 2615834 h 5350284"/>
              <a:gd name="connsiteX8" fmla="*/ 522992 w 9458628"/>
              <a:gd name="connsiteY8" fmla="*/ 293327 h 5350284"/>
              <a:gd name="connsiteX0" fmla="*/ 487966 w 9423602"/>
              <a:gd name="connsiteY0" fmla="*/ 293327 h 5350284"/>
              <a:gd name="connsiteX1" fmla="*/ 4599000 w 9423602"/>
              <a:gd name="connsiteY1" fmla="*/ 70926 h 5350284"/>
              <a:gd name="connsiteX2" fmla="*/ 8994444 w 9423602"/>
              <a:gd name="connsiteY2" fmla="*/ 279917 h 5350284"/>
              <a:gd name="connsiteX3" fmla="*/ 9418841 w 9423602"/>
              <a:gd name="connsiteY3" fmla="*/ 2771445 h 5350284"/>
              <a:gd name="connsiteX4" fmla="*/ 9077563 w 9423602"/>
              <a:gd name="connsiteY4" fmla="*/ 5123914 h 5350284"/>
              <a:gd name="connsiteX5" fmla="*/ 4596323 w 9423602"/>
              <a:gd name="connsiteY5" fmla="*/ 5252078 h 5350284"/>
              <a:gd name="connsiteX6" fmla="*/ 458673 w 9423602"/>
              <a:gd name="connsiteY6" fmla="*/ 5175428 h 5350284"/>
              <a:gd name="connsiteX7" fmla="*/ 18623 w 9423602"/>
              <a:gd name="connsiteY7" fmla="*/ 2615834 h 5350284"/>
              <a:gd name="connsiteX8" fmla="*/ 487966 w 9423602"/>
              <a:gd name="connsiteY8" fmla="*/ 293327 h 5350284"/>
              <a:gd name="connsiteX0" fmla="*/ 476259 w 9422795"/>
              <a:gd name="connsiteY0" fmla="*/ 250451 h 5363276"/>
              <a:gd name="connsiteX1" fmla="*/ 4598193 w 9422795"/>
              <a:gd name="connsiteY1" fmla="*/ 83918 h 5363276"/>
              <a:gd name="connsiteX2" fmla="*/ 8993637 w 9422795"/>
              <a:gd name="connsiteY2" fmla="*/ 292909 h 5363276"/>
              <a:gd name="connsiteX3" fmla="*/ 9418034 w 9422795"/>
              <a:gd name="connsiteY3" fmla="*/ 2784437 h 5363276"/>
              <a:gd name="connsiteX4" fmla="*/ 9076756 w 9422795"/>
              <a:gd name="connsiteY4" fmla="*/ 5136906 h 5363276"/>
              <a:gd name="connsiteX5" fmla="*/ 4595516 w 9422795"/>
              <a:gd name="connsiteY5" fmla="*/ 5265070 h 5363276"/>
              <a:gd name="connsiteX6" fmla="*/ 457866 w 9422795"/>
              <a:gd name="connsiteY6" fmla="*/ 5188420 h 5363276"/>
              <a:gd name="connsiteX7" fmla="*/ 17816 w 9422795"/>
              <a:gd name="connsiteY7" fmla="*/ 2628826 h 5363276"/>
              <a:gd name="connsiteX8" fmla="*/ 476259 w 9422795"/>
              <a:gd name="connsiteY8" fmla="*/ 250451 h 5363276"/>
              <a:gd name="connsiteX0" fmla="*/ 476259 w 9422795"/>
              <a:gd name="connsiteY0" fmla="*/ 234152 h 5346977"/>
              <a:gd name="connsiteX1" fmla="*/ 4598193 w 9422795"/>
              <a:gd name="connsiteY1" fmla="*/ 67619 h 5346977"/>
              <a:gd name="connsiteX2" fmla="*/ 8993637 w 9422795"/>
              <a:gd name="connsiteY2" fmla="*/ 276610 h 5346977"/>
              <a:gd name="connsiteX3" fmla="*/ 9418034 w 9422795"/>
              <a:gd name="connsiteY3" fmla="*/ 2768138 h 5346977"/>
              <a:gd name="connsiteX4" fmla="*/ 9076756 w 9422795"/>
              <a:gd name="connsiteY4" fmla="*/ 5120607 h 5346977"/>
              <a:gd name="connsiteX5" fmla="*/ 4595516 w 9422795"/>
              <a:gd name="connsiteY5" fmla="*/ 5248771 h 5346977"/>
              <a:gd name="connsiteX6" fmla="*/ 457866 w 9422795"/>
              <a:gd name="connsiteY6" fmla="*/ 5172121 h 5346977"/>
              <a:gd name="connsiteX7" fmla="*/ 17816 w 9422795"/>
              <a:gd name="connsiteY7" fmla="*/ 2612527 h 5346977"/>
              <a:gd name="connsiteX8" fmla="*/ 476259 w 9422795"/>
              <a:gd name="connsiteY8" fmla="*/ 234152 h 5346977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5509 w 9412045"/>
              <a:gd name="connsiteY0" fmla="*/ 234152 h 5379158"/>
              <a:gd name="connsiteX1" fmla="*/ 4587443 w 9412045"/>
              <a:gd name="connsiteY1" fmla="*/ 67619 h 5379158"/>
              <a:gd name="connsiteX2" fmla="*/ 8982887 w 9412045"/>
              <a:gd name="connsiteY2" fmla="*/ 276610 h 5379158"/>
              <a:gd name="connsiteX3" fmla="*/ 9407284 w 9412045"/>
              <a:gd name="connsiteY3" fmla="*/ 2768138 h 5379158"/>
              <a:gd name="connsiteX4" fmla="*/ 9066006 w 9412045"/>
              <a:gd name="connsiteY4" fmla="*/ 5120607 h 5379158"/>
              <a:gd name="connsiteX5" fmla="*/ 4584766 w 9412045"/>
              <a:gd name="connsiteY5" fmla="*/ 5248771 h 5379158"/>
              <a:gd name="connsiteX6" fmla="*/ 534312 w 9412045"/>
              <a:gd name="connsiteY6" fmla="*/ 5216815 h 5379158"/>
              <a:gd name="connsiteX7" fmla="*/ 7066 w 9412045"/>
              <a:gd name="connsiteY7" fmla="*/ 2612527 h 5379158"/>
              <a:gd name="connsiteX8" fmla="*/ 465509 w 9412045"/>
              <a:gd name="connsiteY8" fmla="*/ 234152 h 5379158"/>
              <a:gd name="connsiteX0" fmla="*/ 460172 w 9406708"/>
              <a:gd name="connsiteY0" fmla="*/ 234152 h 5346977"/>
              <a:gd name="connsiteX1" fmla="*/ 4582106 w 9406708"/>
              <a:gd name="connsiteY1" fmla="*/ 67619 h 5346977"/>
              <a:gd name="connsiteX2" fmla="*/ 8977550 w 9406708"/>
              <a:gd name="connsiteY2" fmla="*/ 276610 h 5346977"/>
              <a:gd name="connsiteX3" fmla="*/ 9401947 w 9406708"/>
              <a:gd name="connsiteY3" fmla="*/ 2768138 h 5346977"/>
              <a:gd name="connsiteX4" fmla="*/ 9060669 w 9406708"/>
              <a:gd name="connsiteY4" fmla="*/ 5120607 h 5346977"/>
              <a:gd name="connsiteX5" fmla="*/ 4579429 w 9406708"/>
              <a:gd name="connsiteY5" fmla="*/ 5248771 h 5346977"/>
              <a:gd name="connsiteX6" fmla="*/ 430879 w 9406708"/>
              <a:gd name="connsiteY6" fmla="*/ 5172120 h 5346977"/>
              <a:gd name="connsiteX7" fmla="*/ 1729 w 9406708"/>
              <a:gd name="connsiteY7" fmla="*/ 2612527 h 5346977"/>
              <a:gd name="connsiteX8" fmla="*/ 460172 w 9406708"/>
              <a:gd name="connsiteY8" fmla="*/ 234152 h 534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6708" h="5346977">
                <a:moveTo>
                  <a:pt x="460172" y="234152"/>
                </a:moveTo>
                <a:cubicBezTo>
                  <a:pt x="978177" y="-110537"/>
                  <a:pt x="3162543" y="60543"/>
                  <a:pt x="4582106" y="67619"/>
                </a:cubicBezTo>
                <a:cubicBezTo>
                  <a:pt x="6001669" y="74695"/>
                  <a:pt x="8130602" y="-187925"/>
                  <a:pt x="8977550" y="276610"/>
                </a:cubicBezTo>
                <a:cubicBezTo>
                  <a:pt x="9336944" y="473731"/>
                  <a:pt x="9388094" y="1960805"/>
                  <a:pt x="9401947" y="2768138"/>
                </a:cubicBezTo>
                <a:cubicBezTo>
                  <a:pt x="9415800" y="3575471"/>
                  <a:pt x="9423549" y="4976638"/>
                  <a:pt x="9060669" y="5120607"/>
                </a:cubicBezTo>
                <a:cubicBezTo>
                  <a:pt x="8470030" y="5354937"/>
                  <a:pt x="6017727" y="5240186"/>
                  <a:pt x="4579429" y="5248771"/>
                </a:cubicBezTo>
                <a:cubicBezTo>
                  <a:pt x="3141131" y="5257356"/>
                  <a:pt x="1018308" y="5508697"/>
                  <a:pt x="430879" y="5172120"/>
                </a:cubicBezTo>
                <a:cubicBezTo>
                  <a:pt x="-25754" y="4839085"/>
                  <a:pt x="-3153" y="3435522"/>
                  <a:pt x="1729" y="2612527"/>
                </a:cubicBezTo>
                <a:cubicBezTo>
                  <a:pt x="6611" y="1789532"/>
                  <a:pt x="-63112" y="582354"/>
                  <a:pt x="460172" y="23415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843229A-47EC-4131-AC57-6C26A026DC3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3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2473523" y="2848157"/>
            <a:ext cx="6774285" cy="1178560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16"/>
          <p:cNvSpPr>
            <a:spLocks/>
          </p:cNvSpPr>
          <p:nvPr userDrawn="1"/>
        </p:nvSpPr>
        <p:spPr bwMode="auto">
          <a:xfrm>
            <a:off x="1894721" y="2480115"/>
            <a:ext cx="19960202" cy="3445317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17"/>
          <p:cNvSpPr>
            <a:spLocks/>
          </p:cNvSpPr>
          <p:nvPr userDrawn="1"/>
        </p:nvSpPr>
        <p:spPr bwMode="auto">
          <a:xfrm>
            <a:off x="2035376" y="2839282"/>
            <a:ext cx="19678888" cy="33734833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18"/>
          <p:cNvSpPr>
            <a:spLocks/>
          </p:cNvSpPr>
          <p:nvPr userDrawn="1"/>
        </p:nvSpPr>
        <p:spPr bwMode="auto">
          <a:xfrm>
            <a:off x="2178550" y="3302384"/>
            <a:ext cx="19392540" cy="3280862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Bildplatzhalter 26"/>
          <p:cNvSpPr>
            <a:spLocks noGrp="1"/>
          </p:cNvSpPr>
          <p:nvPr>
            <p:ph type="pic" sz="quarter" idx="13"/>
          </p:nvPr>
        </p:nvSpPr>
        <p:spPr>
          <a:xfrm>
            <a:off x="2428327" y="3963313"/>
            <a:ext cx="18839971" cy="31534651"/>
          </a:xfrm>
          <a:custGeom>
            <a:avLst/>
            <a:gdLst/>
            <a:ahLst/>
            <a:cxnLst/>
            <a:rect l="l" t="t" r="r" b="b"/>
            <a:pathLst>
              <a:path w="7586963" h="5052468">
                <a:moveTo>
                  <a:pt x="512914" y="0"/>
                </a:moveTo>
                <a:lnTo>
                  <a:pt x="7036044" y="0"/>
                </a:lnTo>
                <a:cubicBezTo>
                  <a:pt x="7067425" y="218474"/>
                  <a:pt x="7408274" y="435930"/>
                  <a:pt x="7567419" y="451189"/>
                </a:cubicBezTo>
                <a:cubicBezTo>
                  <a:pt x="7570610" y="1228792"/>
                  <a:pt x="7579436" y="2003942"/>
                  <a:pt x="7586963" y="2779417"/>
                </a:cubicBezTo>
                <a:cubicBezTo>
                  <a:pt x="7158221" y="2877305"/>
                  <a:pt x="6797390" y="3063094"/>
                  <a:pt x="6588229" y="3324502"/>
                </a:cubicBezTo>
                <a:cubicBezTo>
                  <a:pt x="6301413" y="3685358"/>
                  <a:pt x="6042535" y="4467555"/>
                  <a:pt x="6453903" y="5052468"/>
                </a:cubicBezTo>
                <a:lnTo>
                  <a:pt x="522740" y="5034431"/>
                </a:lnTo>
                <a:cubicBezTo>
                  <a:pt x="511444" y="4836099"/>
                  <a:pt x="406247" y="4616638"/>
                  <a:pt x="11581" y="4586863"/>
                </a:cubicBezTo>
                <a:cubicBezTo>
                  <a:pt x="25701" y="3874214"/>
                  <a:pt x="-14542" y="1242596"/>
                  <a:pt x="5932" y="515539"/>
                </a:cubicBezTo>
                <a:cubicBezTo>
                  <a:pt x="339064" y="466780"/>
                  <a:pt x="481201" y="298102"/>
                  <a:pt x="512914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1" name="Freihandform 5"/>
          <p:cNvSpPr>
            <a:spLocks/>
          </p:cNvSpPr>
          <p:nvPr userDrawn="1"/>
        </p:nvSpPr>
        <p:spPr bwMode="auto">
          <a:xfrm>
            <a:off x="17922777" y="20796637"/>
            <a:ext cx="11059434" cy="192328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>
            <a:off x="18071029" y="21073495"/>
            <a:ext cx="10672425" cy="1840378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 rot="10800000" flipH="1">
            <a:off x="18291273" y="21585357"/>
            <a:ext cx="10186354" cy="1754722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4" name="Bildplatzhalter 31"/>
          <p:cNvSpPr>
            <a:spLocks noGrp="1"/>
          </p:cNvSpPr>
          <p:nvPr>
            <p:ph type="pic" sz="quarter" idx="14"/>
          </p:nvPr>
        </p:nvSpPr>
        <p:spPr>
          <a:xfrm>
            <a:off x="18506647" y="22193903"/>
            <a:ext cx="9756055" cy="16408871"/>
          </a:xfrm>
          <a:custGeom>
            <a:avLst/>
            <a:gdLst/>
            <a:ahLst/>
            <a:cxnLst/>
            <a:rect l="l" t="t" r="r" b="b"/>
            <a:pathLst>
              <a:path w="3928819" h="2629022">
                <a:moveTo>
                  <a:pt x="1871179" y="906"/>
                </a:moveTo>
                <a:cubicBezTo>
                  <a:pt x="1945122" y="-739"/>
                  <a:pt x="2016632" y="-121"/>
                  <a:pt x="2084553" y="2575"/>
                </a:cubicBezTo>
                <a:cubicBezTo>
                  <a:pt x="2627922" y="24145"/>
                  <a:pt x="3338507" y="254230"/>
                  <a:pt x="3616682" y="561609"/>
                </a:cubicBezTo>
                <a:cubicBezTo>
                  <a:pt x="3894858" y="868988"/>
                  <a:pt x="4084326" y="1405104"/>
                  <a:pt x="3752988" y="1846400"/>
                </a:cubicBezTo>
                <a:cubicBezTo>
                  <a:pt x="3364469" y="2303649"/>
                  <a:pt x="2560851" y="2594625"/>
                  <a:pt x="1975446" y="2626307"/>
                </a:cubicBezTo>
                <a:cubicBezTo>
                  <a:pt x="1390041" y="2657989"/>
                  <a:pt x="615167" y="2409479"/>
                  <a:pt x="241176" y="2036490"/>
                </a:cubicBezTo>
                <a:cubicBezTo>
                  <a:pt x="-132816" y="1663500"/>
                  <a:pt x="-54618" y="770573"/>
                  <a:pt x="356773" y="431512"/>
                </a:cubicBezTo>
                <a:cubicBezTo>
                  <a:pt x="716740" y="134834"/>
                  <a:pt x="1353579" y="12423"/>
                  <a:pt x="1871179" y="90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41919B7-B58F-4D5E-B084-991E319C171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/>
          </p:nvPr>
        </p:nvSpPr>
        <p:spPr/>
        <p:txBody>
          <a:bodyPr rtlCol="0"/>
          <a:lstStyle>
            <a:lvl1pPr>
              <a:defRPr lang="de-DE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5"/>
          <p:cNvSpPr>
            <a:spLocks/>
          </p:cNvSpPr>
          <p:nvPr/>
        </p:nvSpPr>
        <p:spPr bwMode="auto">
          <a:xfrm rot="5142891" flipH="1" flipV="1">
            <a:off x="-6965636" y="22212511"/>
            <a:ext cx="27403302" cy="846154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5"/>
          <p:cNvSpPr>
            <a:spLocks/>
          </p:cNvSpPr>
          <p:nvPr/>
        </p:nvSpPr>
        <p:spPr bwMode="auto">
          <a:xfrm rot="5239426" flipH="1" flipV="1">
            <a:off x="-6383829" y="22377800"/>
            <a:ext cx="26282746" cy="805556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5"/>
          <p:cNvSpPr>
            <a:spLocks/>
          </p:cNvSpPr>
          <p:nvPr/>
        </p:nvSpPr>
        <p:spPr bwMode="auto">
          <a:xfrm rot="16039426" flipV="1">
            <a:off x="-5747594" y="22617497"/>
            <a:ext cx="25085714" cy="768063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Freihandform 5"/>
          <p:cNvSpPr>
            <a:spLocks/>
          </p:cNvSpPr>
          <p:nvPr/>
        </p:nvSpPr>
        <p:spPr bwMode="auto">
          <a:xfrm rot="5245851" flipH="1">
            <a:off x="9854071" y="21875778"/>
            <a:ext cx="27107738" cy="846727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1" name="Freihandform 5"/>
          <p:cNvSpPr>
            <a:spLocks/>
          </p:cNvSpPr>
          <p:nvPr/>
        </p:nvSpPr>
        <p:spPr bwMode="auto">
          <a:xfrm rot="5400000" flipH="1">
            <a:off x="10317803" y="21983167"/>
            <a:ext cx="26267804" cy="805098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/>
        </p:nvSpPr>
        <p:spPr bwMode="auto">
          <a:xfrm rot="16200000">
            <a:off x="10944286" y="22226149"/>
            <a:ext cx="24894857" cy="762940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/>
        </p:nvSpPr>
        <p:spPr bwMode="auto">
          <a:xfrm rot="5400000" flipH="1" flipV="1">
            <a:off x="219826" y="20879441"/>
            <a:ext cx="29827687" cy="918505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4" name="Freihandform 5"/>
          <p:cNvSpPr>
            <a:spLocks/>
          </p:cNvSpPr>
          <p:nvPr/>
        </p:nvSpPr>
        <p:spPr bwMode="auto">
          <a:xfrm rot="5400000" flipH="1" flipV="1">
            <a:off x="706277" y="21026745"/>
            <a:ext cx="28854791" cy="888547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5" name="Freihandform 5"/>
          <p:cNvSpPr>
            <a:spLocks/>
          </p:cNvSpPr>
          <p:nvPr/>
        </p:nvSpPr>
        <p:spPr bwMode="auto">
          <a:xfrm rot="5400000" flipH="1" flipV="1">
            <a:off x="1327282" y="21208763"/>
            <a:ext cx="27513269" cy="840751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6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3216747" y="14734875"/>
            <a:ext cx="7104353" cy="23487494"/>
          </a:xfrm>
          <a:custGeom>
            <a:avLst/>
            <a:gdLst/>
            <a:ahLst/>
            <a:cxnLst/>
            <a:rect l="l" t="t" r="r" b="b"/>
            <a:pathLst>
              <a:path w="2899856" h="4319920">
                <a:moveTo>
                  <a:pt x="1360833" y="942"/>
                </a:moveTo>
                <a:cubicBezTo>
                  <a:pt x="1553283" y="-7435"/>
                  <a:pt x="1752422" y="39442"/>
                  <a:pt x="1940669" y="167490"/>
                </a:cubicBezTo>
                <a:cubicBezTo>
                  <a:pt x="2463131" y="570974"/>
                  <a:pt x="2824188" y="1439183"/>
                  <a:pt x="2889077" y="2080901"/>
                </a:cubicBezTo>
                <a:cubicBezTo>
                  <a:pt x="2953967" y="2722618"/>
                  <a:pt x="2720666" y="3586951"/>
                  <a:pt x="2329972" y="4017118"/>
                </a:cubicBezTo>
                <a:cubicBezTo>
                  <a:pt x="1939279" y="4447286"/>
                  <a:pt x="953958" y="4407217"/>
                  <a:pt x="560207" y="3972527"/>
                </a:cubicBezTo>
                <a:cubicBezTo>
                  <a:pt x="166455" y="3537836"/>
                  <a:pt x="4268" y="2694032"/>
                  <a:pt x="61" y="2095775"/>
                </a:cubicBezTo>
                <a:cubicBezTo>
                  <a:pt x="-4147" y="1497517"/>
                  <a:pt x="212208" y="704784"/>
                  <a:pt x="535720" y="383286"/>
                </a:cubicBezTo>
                <a:cubicBezTo>
                  <a:pt x="737915" y="182350"/>
                  <a:pt x="1040083" y="14905"/>
                  <a:pt x="1360833" y="942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7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11204431" y="12555773"/>
            <a:ext cx="7816304" cy="25511068"/>
          </a:xfrm>
          <a:custGeom>
            <a:avLst/>
            <a:gdLst/>
            <a:ahLst/>
            <a:cxnLst/>
            <a:rect l="l" t="t" r="r" b="b"/>
            <a:pathLst>
              <a:path w="3147670" h="4689802">
                <a:moveTo>
                  <a:pt x="1501630" y="169"/>
                </a:moveTo>
                <a:cubicBezTo>
                  <a:pt x="2327961" y="-14532"/>
                  <a:pt x="3173850" y="935513"/>
                  <a:pt x="3147050" y="2390030"/>
                </a:cubicBezTo>
                <a:cubicBezTo>
                  <a:pt x="3094399" y="5254696"/>
                  <a:pt x="1262084" y="4830459"/>
                  <a:pt x="643437" y="4323206"/>
                </a:cubicBezTo>
                <a:cubicBezTo>
                  <a:pt x="-56886" y="3745146"/>
                  <a:pt x="-230701" y="2064070"/>
                  <a:pt x="347445" y="883533"/>
                </a:cubicBezTo>
                <a:cubicBezTo>
                  <a:pt x="641317" y="280273"/>
                  <a:pt x="1068791" y="7869"/>
                  <a:pt x="1501630" y="169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8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19840315" y="14527343"/>
            <a:ext cx="7077102" cy="23132607"/>
          </a:xfrm>
          <a:custGeom>
            <a:avLst/>
            <a:gdLst/>
            <a:ahLst/>
            <a:cxnLst/>
            <a:rect l="l" t="t" r="r" b="b"/>
            <a:pathLst>
              <a:path w="2890736" h="4319929">
                <a:moveTo>
                  <a:pt x="1431633" y="6"/>
                </a:moveTo>
                <a:cubicBezTo>
                  <a:pt x="1752503" y="-1023"/>
                  <a:pt x="2061984" y="152043"/>
                  <a:pt x="2273220" y="343211"/>
                </a:cubicBezTo>
                <a:cubicBezTo>
                  <a:pt x="2611198" y="649079"/>
                  <a:pt x="2864187" y="1430401"/>
                  <a:pt x="2887905" y="2027862"/>
                </a:cubicBezTo>
                <a:cubicBezTo>
                  <a:pt x="2911623" y="2625324"/>
                  <a:pt x="2789081" y="3475296"/>
                  <a:pt x="2416268" y="3927641"/>
                </a:cubicBezTo>
                <a:cubicBezTo>
                  <a:pt x="2043454" y="4379985"/>
                  <a:pt x="1061638" y="4465968"/>
                  <a:pt x="651518" y="4054746"/>
                </a:cubicBezTo>
                <a:cubicBezTo>
                  <a:pt x="241399" y="3643524"/>
                  <a:pt x="-31849" y="2791512"/>
                  <a:pt x="2986" y="2147830"/>
                </a:cubicBezTo>
                <a:cubicBezTo>
                  <a:pt x="37821" y="1504149"/>
                  <a:pt x="357764" y="620531"/>
                  <a:pt x="860531" y="193336"/>
                </a:cubicBezTo>
                <a:cubicBezTo>
                  <a:pt x="1042491" y="56715"/>
                  <a:pt x="1239112" y="623"/>
                  <a:pt x="1431633" y="6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6880DC5B-E7F0-4E20-B997-4404C37EE1F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3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1147" y="3840696"/>
            <a:ext cx="11814718" cy="666378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reihandform 21"/>
          <p:cNvSpPr>
            <a:spLocks/>
          </p:cNvSpPr>
          <p:nvPr userDrawn="1"/>
        </p:nvSpPr>
        <p:spPr bwMode="auto">
          <a:xfrm rot="10800000">
            <a:off x="2043576" y="11319169"/>
            <a:ext cx="14087425" cy="24350597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9"/>
          <p:cNvSpPr>
            <a:spLocks/>
          </p:cNvSpPr>
          <p:nvPr userDrawn="1"/>
        </p:nvSpPr>
        <p:spPr bwMode="auto">
          <a:xfrm rot="10800000">
            <a:off x="2410353" y="11995668"/>
            <a:ext cx="13277095" cy="2280123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39" name="Freihandform 9"/>
          <p:cNvSpPr>
            <a:spLocks/>
          </p:cNvSpPr>
          <p:nvPr userDrawn="1"/>
        </p:nvSpPr>
        <p:spPr bwMode="auto">
          <a:xfrm rot="10800000">
            <a:off x="2537842" y="12381028"/>
            <a:ext cx="13003882" cy="2203819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 userDrawn="1"/>
        </p:nvSpPr>
        <p:spPr bwMode="auto">
          <a:xfrm rot="5106336">
            <a:off x="3425629" y="13923758"/>
            <a:ext cx="28979140" cy="8541976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9"/>
          <p:cNvSpPr>
            <a:spLocks/>
          </p:cNvSpPr>
          <p:nvPr userDrawn="1"/>
        </p:nvSpPr>
        <p:spPr bwMode="auto">
          <a:xfrm rot="5106336">
            <a:off x="4221993" y="14033646"/>
            <a:ext cx="27347665" cy="7995748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2" name="Freihandform 9"/>
          <p:cNvSpPr>
            <a:spLocks/>
          </p:cNvSpPr>
          <p:nvPr userDrawn="1"/>
        </p:nvSpPr>
        <p:spPr bwMode="auto">
          <a:xfrm rot="5106336">
            <a:off x="4564292" y="14241326"/>
            <a:ext cx="26685481" cy="7713030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 userDrawn="1"/>
        </p:nvSpPr>
        <p:spPr bwMode="auto">
          <a:xfrm rot="5837788">
            <a:off x="11349615" y="19404249"/>
            <a:ext cx="25560849" cy="7144270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9"/>
          <p:cNvSpPr>
            <a:spLocks/>
          </p:cNvSpPr>
          <p:nvPr userDrawn="1"/>
        </p:nvSpPr>
        <p:spPr bwMode="auto">
          <a:xfrm rot="5837788">
            <a:off x="11994469" y="19726199"/>
            <a:ext cx="24279906" cy="668039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5" name="Freihandform 9"/>
          <p:cNvSpPr>
            <a:spLocks/>
          </p:cNvSpPr>
          <p:nvPr userDrawn="1"/>
        </p:nvSpPr>
        <p:spPr bwMode="auto">
          <a:xfrm rot="5837788">
            <a:off x="12250830" y="19863216"/>
            <a:ext cx="23780287" cy="644418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 userDrawn="1"/>
        </p:nvSpPr>
        <p:spPr bwMode="auto">
          <a:xfrm flipH="1">
            <a:off x="14948386" y="25855298"/>
            <a:ext cx="7754080" cy="1440399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 userDrawn="1"/>
        </p:nvSpPr>
        <p:spPr bwMode="auto">
          <a:xfrm flipH="1">
            <a:off x="15077062" y="26168223"/>
            <a:ext cx="7482275" cy="13778131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8" name="Freihandform 47"/>
          <p:cNvSpPr>
            <a:spLocks/>
          </p:cNvSpPr>
          <p:nvPr userDrawn="1"/>
        </p:nvSpPr>
        <p:spPr bwMode="auto">
          <a:xfrm flipH="1">
            <a:off x="15192698" y="26481561"/>
            <a:ext cx="7251000" cy="13151466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9" name="Bildplatzhalter 37"/>
          <p:cNvSpPr>
            <a:spLocks noGrp="1"/>
          </p:cNvSpPr>
          <p:nvPr>
            <p:ph type="pic" sz="quarter" idx="13"/>
          </p:nvPr>
        </p:nvSpPr>
        <p:spPr>
          <a:xfrm>
            <a:off x="2739977" y="12845255"/>
            <a:ext cx="12034697" cy="20909844"/>
          </a:xfrm>
          <a:custGeom>
            <a:avLst/>
            <a:gdLst/>
            <a:ahLst/>
            <a:cxnLst/>
            <a:rect l="l" t="t" r="r" b="b"/>
            <a:pathLst>
              <a:path w="4846441" h="3350166">
                <a:moveTo>
                  <a:pt x="3987365" y="265"/>
                </a:moveTo>
                <a:cubicBezTo>
                  <a:pt x="4106807" y="-680"/>
                  <a:pt x="4219928" y="806"/>
                  <a:pt x="4322848" y="6439"/>
                </a:cubicBezTo>
                <a:cubicBezTo>
                  <a:pt x="4329682" y="31825"/>
                  <a:pt x="4355264" y="52787"/>
                  <a:pt x="4406863" y="61244"/>
                </a:cubicBezTo>
                <a:cubicBezTo>
                  <a:pt x="4290338" y="107571"/>
                  <a:pt x="4340437" y="237023"/>
                  <a:pt x="4416710" y="240744"/>
                </a:cubicBezTo>
                <a:cubicBezTo>
                  <a:pt x="4335921" y="277020"/>
                  <a:pt x="4358666" y="405553"/>
                  <a:pt x="4458728" y="461293"/>
                </a:cubicBezTo>
                <a:cubicBezTo>
                  <a:pt x="4350608" y="468687"/>
                  <a:pt x="4307392" y="625236"/>
                  <a:pt x="4451570" y="647840"/>
                </a:cubicBezTo>
                <a:cubicBezTo>
                  <a:pt x="4339849" y="730103"/>
                  <a:pt x="4402353" y="867347"/>
                  <a:pt x="4483840" y="915824"/>
                </a:cubicBezTo>
                <a:cubicBezTo>
                  <a:pt x="4357233" y="977460"/>
                  <a:pt x="4385768" y="1129263"/>
                  <a:pt x="4520810" y="1141931"/>
                </a:cubicBezTo>
                <a:cubicBezTo>
                  <a:pt x="4430767" y="1179000"/>
                  <a:pt x="4389165" y="1281820"/>
                  <a:pt x="4506162" y="1309548"/>
                </a:cubicBezTo>
                <a:cubicBezTo>
                  <a:pt x="4366957" y="1433281"/>
                  <a:pt x="4545068" y="1490717"/>
                  <a:pt x="4545156" y="1490745"/>
                </a:cubicBezTo>
                <a:cubicBezTo>
                  <a:pt x="4461854" y="1562187"/>
                  <a:pt x="4447626" y="1625849"/>
                  <a:pt x="4540857" y="1666330"/>
                </a:cubicBezTo>
                <a:cubicBezTo>
                  <a:pt x="4457213" y="1737801"/>
                  <a:pt x="4453882" y="1860179"/>
                  <a:pt x="4555086" y="1880870"/>
                </a:cubicBezTo>
                <a:cubicBezTo>
                  <a:pt x="4466670" y="1961138"/>
                  <a:pt x="4534496" y="2071830"/>
                  <a:pt x="4610704" y="2078818"/>
                </a:cubicBezTo>
                <a:cubicBezTo>
                  <a:pt x="4522757" y="2116174"/>
                  <a:pt x="4479059" y="2218708"/>
                  <a:pt x="4597810" y="2246751"/>
                </a:cubicBezTo>
                <a:cubicBezTo>
                  <a:pt x="4456963" y="2371563"/>
                  <a:pt x="4635138" y="2429461"/>
                  <a:pt x="4635208" y="2429483"/>
                </a:cubicBezTo>
                <a:cubicBezTo>
                  <a:pt x="4553620" y="2500778"/>
                  <a:pt x="4538021" y="2564558"/>
                  <a:pt x="4630910" y="2605068"/>
                </a:cubicBezTo>
                <a:cubicBezTo>
                  <a:pt x="4590762" y="2640194"/>
                  <a:pt x="4567990" y="2688744"/>
                  <a:pt x="4569617" y="2731943"/>
                </a:cubicBezTo>
                <a:cubicBezTo>
                  <a:pt x="4568545" y="2787955"/>
                  <a:pt x="4608628" y="2848831"/>
                  <a:pt x="4679943" y="2838996"/>
                </a:cubicBezTo>
                <a:cubicBezTo>
                  <a:pt x="4604541" y="2845453"/>
                  <a:pt x="4602071" y="2998047"/>
                  <a:pt x="4743754" y="2991507"/>
                </a:cubicBezTo>
                <a:cubicBezTo>
                  <a:pt x="4722543" y="3075524"/>
                  <a:pt x="4773321" y="3140860"/>
                  <a:pt x="4846441" y="3145583"/>
                </a:cubicBezTo>
                <a:lnTo>
                  <a:pt x="4844861" y="3147517"/>
                </a:lnTo>
                <a:cubicBezTo>
                  <a:pt x="4614818" y="3466942"/>
                  <a:pt x="3313004" y="3299819"/>
                  <a:pt x="2555497" y="3325991"/>
                </a:cubicBezTo>
                <a:cubicBezTo>
                  <a:pt x="1753715" y="3308018"/>
                  <a:pt x="697344" y="3447707"/>
                  <a:pt x="269984" y="3206798"/>
                </a:cubicBezTo>
                <a:cubicBezTo>
                  <a:pt x="-3373" y="3038100"/>
                  <a:pt x="7214" y="2127443"/>
                  <a:pt x="3846" y="1642790"/>
                </a:cubicBezTo>
                <a:cubicBezTo>
                  <a:pt x="477" y="1157821"/>
                  <a:pt x="-34174" y="271128"/>
                  <a:pt x="191538" y="139638"/>
                </a:cubicBezTo>
                <a:cubicBezTo>
                  <a:pt x="374899" y="-5726"/>
                  <a:pt x="1740239" y="57338"/>
                  <a:pt x="2508334" y="50086"/>
                </a:cubicBezTo>
                <a:cubicBezTo>
                  <a:pt x="2940387" y="46007"/>
                  <a:pt x="3513598" y="4014"/>
                  <a:pt x="3987365" y="265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37"/>
          <p:cNvSpPr>
            <a:spLocks noGrp="1"/>
          </p:cNvSpPr>
          <p:nvPr>
            <p:ph type="pic" sz="quarter" idx="14"/>
          </p:nvPr>
        </p:nvSpPr>
        <p:spPr>
          <a:xfrm>
            <a:off x="13940586" y="4839241"/>
            <a:ext cx="7417700" cy="25786078"/>
          </a:xfrm>
          <a:custGeom>
            <a:avLst/>
            <a:gdLst/>
            <a:ahLst/>
            <a:cxnLst/>
            <a:rect l="l" t="t" r="r" b="b"/>
            <a:pathLst>
              <a:path w="2987150" h="4131434">
                <a:moveTo>
                  <a:pt x="2171474" y="22"/>
                </a:moveTo>
                <a:cubicBezTo>
                  <a:pt x="2400394" y="927"/>
                  <a:pt x="2605277" y="30794"/>
                  <a:pt x="2732782" y="124336"/>
                </a:cubicBezTo>
                <a:cubicBezTo>
                  <a:pt x="2905826" y="218945"/>
                  <a:pt x="2958966" y="620456"/>
                  <a:pt x="2987150" y="1060472"/>
                </a:cubicBezTo>
                <a:cubicBezTo>
                  <a:pt x="2934479" y="1056666"/>
                  <a:pt x="2889390" y="1113126"/>
                  <a:pt x="2927209" y="1177312"/>
                </a:cubicBezTo>
                <a:cubicBezTo>
                  <a:pt x="2869526" y="1208737"/>
                  <a:pt x="2837308" y="1281407"/>
                  <a:pt x="2931861" y="1319938"/>
                </a:cubicBezTo>
                <a:cubicBezTo>
                  <a:pt x="2828209" y="1338871"/>
                  <a:pt x="2845581" y="1459178"/>
                  <a:pt x="2906960" y="1478185"/>
                </a:cubicBezTo>
                <a:cubicBezTo>
                  <a:pt x="2841264" y="1492895"/>
                  <a:pt x="2830597" y="1589793"/>
                  <a:pt x="2884281" y="1655296"/>
                </a:cubicBezTo>
                <a:cubicBezTo>
                  <a:pt x="2858593" y="1665632"/>
                  <a:pt x="2839051" y="1689141"/>
                  <a:pt x="2838444" y="1718790"/>
                </a:cubicBezTo>
                <a:cubicBezTo>
                  <a:pt x="2834677" y="1736887"/>
                  <a:pt x="2835321" y="1756788"/>
                  <a:pt x="2840970" y="1776091"/>
                </a:cubicBezTo>
                <a:cubicBezTo>
                  <a:pt x="2790679" y="1810939"/>
                  <a:pt x="2767881" y="1875733"/>
                  <a:pt x="2856079" y="1911798"/>
                </a:cubicBezTo>
                <a:cubicBezTo>
                  <a:pt x="2752427" y="1930731"/>
                  <a:pt x="2769747" y="2051445"/>
                  <a:pt x="2831386" y="2068420"/>
                </a:cubicBezTo>
                <a:cubicBezTo>
                  <a:pt x="2758762" y="2085133"/>
                  <a:pt x="2753902" y="2200116"/>
                  <a:pt x="2825488" y="2266260"/>
                </a:cubicBezTo>
                <a:cubicBezTo>
                  <a:pt x="2735802" y="2253125"/>
                  <a:pt x="2671941" y="2380372"/>
                  <a:pt x="2785614" y="2425893"/>
                </a:cubicBezTo>
                <a:cubicBezTo>
                  <a:pt x="2679331" y="2476693"/>
                  <a:pt x="2705366" y="2606368"/>
                  <a:pt x="2763100" y="2662892"/>
                </a:cubicBezTo>
                <a:cubicBezTo>
                  <a:pt x="2648418" y="2693212"/>
                  <a:pt x="2644044" y="2829314"/>
                  <a:pt x="2752064" y="2864615"/>
                </a:cubicBezTo>
                <a:cubicBezTo>
                  <a:pt x="2671736" y="2880341"/>
                  <a:pt x="2618993" y="2961531"/>
                  <a:pt x="2709525" y="3006566"/>
                </a:cubicBezTo>
                <a:cubicBezTo>
                  <a:pt x="2573220" y="3088181"/>
                  <a:pt x="2708270" y="3169875"/>
                  <a:pt x="2708333" y="3169913"/>
                </a:cubicBezTo>
                <a:cubicBezTo>
                  <a:pt x="2627244" y="3216507"/>
                  <a:pt x="2604008" y="3268858"/>
                  <a:pt x="2672795" y="3320605"/>
                </a:cubicBezTo>
                <a:cubicBezTo>
                  <a:pt x="2651324" y="3332890"/>
                  <a:pt x="2633774" y="3349240"/>
                  <a:pt x="2621292" y="3367511"/>
                </a:cubicBezTo>
                <a:lnTo>
                  <a:pt x="621195" y="3367184"/>
                </a:lnTo>
                <a:cubicBezTo>
                  <a:pt x="620895" y="3466825"/>
                  <a:pt x="508811" y="3562287"/>
                  <a:pt x="412612" y="3563167"/>
                </a:cubicBezTo>
                <a:cubicBezTo>
                  <a:pt x="413063" y="3748711"/>
                  <a:pt x="411963" y="3939109"/>
                  <a:pt x="410096" y="4131434"/>
                </a:cubicBezTo>
                <a:lnTo>
                  <a:pt x="406179" y="4127835"/>
                </a:lnTo>
                <a:cubicBezTo>
                  <a:pt x="265368" y="3989988"/>
                  <a:pt x="226041" y="2877139"/>
                  <a:pt x="166270" y="2254310"/>
                </a:cubicBezTo>
                <a:cubicBezTo>
                  <a:pt x="106502" y="1631483"/>
                  <a:pt x="-89840" y="655621"/>
                  <a:pt x="48182" y="391601"/>
                </a:cubicBezTo>
                <a:cubicBezTo>
                  <a:pt x="179461" y="140355"/>
                  <a:pt x="1018665" y="94066"/>
                  <a:pt x="1465954" y="49469"/>
                </a:cubicBezTo>
                <a:cubicBezTo>
                  <a:pt x="1689598" y="27171"/>
                  <a:pt x="1942555" y="-884"/>
                  <a:pt x="2171474" y="2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1" name="Bildplatzhalter 37"/>
          <p:cNvSpPr>
            <a:spLocks noGrp="1"/>
          </p:cNvSpPr>
          <p:nvPr>
            <p:ph type="pic" sz="quarter" idx="15"/>
          </p:nvPr>
        </p:nvSpPr>
        <p:spPr>
          <a:xfrm>
            <a:off x="20968542" y="11267156"/>
            <a:ext cx="6574443" cy="23611892"/>
          </a:xfrm>
          <a:custGeom>
            <a:avLst/>
            <a:gdLst/>
            <a:ahLst/>
            <a:cxnLst/>
            <a:rect l="l" t="t" r="r" b="b"/>
            <a:pathLst>
              <a:path w="2647566" h="3783087">
                <a:moveTo>
                  <a:pt x="783932" y="158"/>
                </a:moveTo>
                <a:cubicBezTo>
                  <a:pt x="1038673" y="3115"/>
                  <a:pt x="1338321" y="46949"/>
                  <a:pt x="1542290" y="69974"/>
                </a:cubicBezTo>
                <a:cubicBezTo>
                  <a:pt x="1915260" y="112076"/>
                  <a:pt x="2388074" y="155302"/>
                  <a:pt x="2561652" y="365139"/>
                </a:cubicBezTo>
                <a:cubicBezTo>
                  <a:pt x="2774308" y="561253"/>
                  <a:pt x="2531519" y="1485891"/>
                  <a:pt x="2480628" y="2035497"/>
                </a:cubicBezTo>
                <a:cubicBezTo>
                  <a:pt x="2393313" y="2612945"/>
                  <a:pt x="2397916" y="3389066"/>
                  <a:pt x="2181962" y="3675162"/>
                </a:cubicBezTo>
                <a:cubicBezTo>
                  <a:pt x="2033135" y="3856790"/>
                  <a:pt x="1367191" y="3763750"/>
                  <a:pt x="1011942" y="3720737"/>
                </a:cubicBezTo>
                <a:cubicBezTo>
                  <a:pt x="920154" y="3709622"/>
                  <a:pt x="808557" y="3697503"/>
                  <a:pt x="692219" y="3682508"/>
                </a:cubicBezTo>
                <a:lnTo>
                  <a:pt x="698263" y="2563642"/>
                </a:lnTo>
                <a:cubicBezTo>
                  <a:pt x="539729" y="2570022"/>
                  <a:pt x="487883" y="2447505"/>
                  <a:pt x="489980" y="2337745"/>
                </a:cubicBezTo>
                <a:lnTo>
                  <a:pt x="0" y="2337666"/>
                </a:lnTo>
                <a:cubicBezTo>
                  <a:pt x="28606" y="2130396"/>
                  <a:pt x="57596" y="1927598"/>
                  <a:pt x="77145" y="1762380"/>
                </a:cubicBezTo>
                <a:cubicBezTo>
                  <a:pt x="142870" y="1206900"/>
                  <a:pt x="162102" y="317942"/>
                  <a:pt x="323187" y="112090"/>
                </a:cubicBezTo>
                <a:cubicBezTo>
                  <a:pt x="380650" y="38627"/>
                  <a:pt x="514005" y="8417"/>
                  <a:pt x="677917" y="1573"/>
                </a:cubicBezTo>
                <a:cubicBezTo>
                  <a:pt x="712066" y="148"/>
                  <a:pt x="747541" y="-264"/>
                  <a:pt x="783932" y="158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2" name="Textplatzhalter 3"/>
          <p:cNvSpPr>
            <a:spLocks noGrp="1"/>
          </p:cNvSpPr>
          <p:nvPr>
            <p:ph type="body" sz="half" idx="2"/>
          </p:nvPr>
        </p:nvSpPr>
        <p:spPr>
          <a:xfrm>
            <a:off x="15601457" y="27522504"/>
            <a:ext cx="6433485" cy="1119109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2806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2E34130-AAEB-4FA6-A824-29DEC2A5D47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 hasCustomPrompt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9" name="Freihandform 5"/>
          <p:cNvSpPr>
            <a:spLocks/>
          </p:cNvSpPr>
          <p:nvPr/>
        </p:nvSpPr>
        <p:spPr bwMode="auto">
          <a:xfrm flipV="1">
            <a:off x="15611110" y="9599714"/>
            <a:ext cx="10674052" cy="1504522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788 w 9999"/>
              <a:gd name="connsiteY0" fmla="*/ 2036 h 9942"/>
              <a:gd name="connsiteX1" fmla="*/ 4889 w 9999"/>
              <a:gd name="connsiteY1" fmla="*/ 9940 h 9942"/>
              <a:gd name="connsiteX2" fmla="*/ 8120 w 9999"/>
              <a:gd name="connsiteY2" fmla="*/ 1112 h 9942"/>
              <a:gd name="connsiteX3" fmla="*/ 788 w 9999"/>
              <a:gd name="connsiteY3" fmla="*/ 2036 h 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42">
                <a:moveTo>
                  <a:pt x="788" y="2036"/>
                </a:moveTo>
                <a:cubicBezTo>
                  <a:pt x="-294" y="4004"/>
                  <a:pt x="-1221" y="9772"/>
                  <a:pt x="4889" y="9940"/>
                </a:cubicBezTo>
                <a:cubicBezTo>
                  <a:pt x="9617" y="10070"/>
                  <a:pt x="11863" y="3831"/>
                  <a:pt x="8120" y="1112"/>
                </a:cubicBezTo>
                <a:cubicBezTo>
                  <a:pt x="5601" y="-727"/>
                  <a:pt x="2021" y="-191"/>
                  <a:pt x="788" y="20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0" name="Freihandform 5"/>
          <p:cNvSpPr>
            <a:spLocks/>
          </p:cNvSpPr>
          <p:nvPr/>
        </p:nvSpPr>
        <p:spPr bwMode="auto">
          <a:xfrm rot="160574" flipV="1">
            <a:off x="15805978" y="9936549"/>
            <a:ext cx="10358170" cy="1440879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809 w 9944"/>
              <a:gd name="connsiteY0" fmla="*/ 1987 h 10027"/>
              <a:gd name="connsiteX1" fmla="*/ 4850 w 9944"/>
              <a:gd name="connsiteY1" fmla="*/ 10026 h 10027"/>
              <a:gd name="connsiteX2" fmla="*/ 8059 w 9944"/>
              <a:gd name="connsiteY2" fmla="*/ 1139 h 10027"/>
              <a:gd name="connsiteX3" fmla="*/ 809 w 9944"/>
              <a:gd name="connsiteY3" fmla="*/ 1987 h 10027"/>
              <a:gd name="connsiteX0" fmla="*/ 799 w 10028"/>
              <a:gd name="connsiteY0" fmla="*/ 1918 h 10042"/>
              <a:gd name="connsiteX1" fmla="*/ 4905 w 10028"/>
              <a:gd name="connsiteY1" fmla="*/ 10041 h 10042"/>
              <a:gd name="connsiteX2" fmla="*/ 8132 w 10028"/>
              <a:gd name="connsiteY2" fmla="*/ 1178 h 10042"/>
              <a:gd name="connsiteX3" fmla="*/ 799 w 10028"/>
              <a:gd name="connsiteY3" fmla="*/ 1918 h 10042"/>
              <a:gd name="connsiteX0" fmla="*/ 799 w 10017"/>
              <a:gd name="connsiteY0" fmla="*/ 1847 h 9972"/>
              <a:gd name="connsiteX1" fmla="*/ 4905 w 10017"/>
              <a:gd name="connsiteY1" fmla="*/ 9970 h 9972"/>
              <a:gd name="connsiteX2" fmla="*/ 8117 w 10017"/>
              <a:gd name="connsiteY2" fmla="*/ 1229 h 9972"/>
              <a:gd name="connsiteX3" fmla="*/ 799 w 10017"/>
              <a:gd name="connsiteY3" fmla="*/ 1847 h 9972"/>
              <a:gd name="connsiteX0" fmla="*/ 753 w 9998"/>
              <a:gd name="connsiteY0" fmla="*/ 1852 h 10013"/>
              <a:gd name="connsiteX1" fmla="*/ 5000 w 9998"/>
              <a:gd name="connsiteY1" fmla="*/ 10011 h 10013"/>
              <a:gd name="connsiteX2" fmla="*/ 8058 w 9998"/>
              <a:gd name="connsiteY2" fmla="*/ 1232 h 10013"/>
              <a:gd name="connsiteX3" fmla="*/ 753 w 9998"/>
              <a:gd name="connsiteY3" fmla="*/ 1852 h 10013"/>
              <a:gd name="connsiteX0" fmla="*/ 769 w 9999"/>
              <a:gd name="connsiteY0" fmla="*/ 1850 h 9975"/>
              <a:gd name="connsiteX1" fmla="*/ 4961 w 9999"/>
              <a:gd name="connsiteY1" fmla="*/ 9973 h 9975"/>
              <a:gd name="connsiteX2" fmla="*/ 8076 w 9999"/>
              <a:gd name="connsiteY2" fmla="*/ 1230 h 9975"/>
              <a:gd name="connsiteX3" fmla="*/ 769 w 9999"/>
              <a:gd name="connsiteY3" fmla="*/ 1850 h 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75">
                <a:moveTo>
                  <a:pt x="769" y="1850"/>
                </a:moveTo>
                <a:cubicBezTo>
                  <a:pt x="-319" y="3815"/>
                  <a:pt x="-1174" y="9805"/>
                  <a:pt x="4961" y="9973"/>
                </a:cubicBezTo>
                <a:cubicBezTo>
                  <a:pt x="9709" y="10103"/>
                  <a:pt x="11834" y="3947"/>
                  <a:pt x="8076" y="1230"/>
                </a:cubicBezTo>
                <a:cubicBezTo>
                  <a:pt x="5547" y="-606"/>
                  <a:pt x="2006" y="-375"/>
                  <a:pt x="769" y="18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1" name="Freihandform 5"/>
          <p:cNvSpPr>
            <a:spLocks/>
          </p:cNvSpPr>
          <p:nvPr/>
        </p:nvSpPr>
        <p:spPr bwMode="auto">
          <a:xfrm rot="10960574" flipH="1" flipV="1">
            <a:off x="15952335" y="10253817"/>
            <a:ext cx="10028178" cy="1376090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84"/>
              <a:gd name="connsiteY0" fmla="*/ 2637 h 11700"/>
              <a:gd name="connsiteX1" fmla="*/ 1154 w 12784"/>
              <a:gd name="connsiteY1" fmla="*/ 9780 h 11700"/>
              <a:gd name="connsiteX2" fmla="*/ 6744 w 12784"/>
              <a:gd name="connsiteY2" fmla="*/ 11689 h 11700"/>
              <a:gd name="connsiteX3" fmla="*/ 11701 w 12784"/>
              <a:gd name="connsiteY3" fmla="*/ 9201 h 11700"/>
              <a:gd name="connsiteX4" fmla="*/ 12142 w 12784"/>
              <a:gd name="connsiteY4" fmla="*/ 3483 h 11700"/>
              <a:gd name="connsiteX5" fmla="*/ 6391 w 12784"/>
              <a:gd name="connsiteY5" fmla="*/ 12 h 11700"/>
              <a:gd name="connsiteX6" fmla="*/ 780 w 12784"/>
              <a:gd name="connsiteY6" fmla="*/ 2637 h 11700"/>
              <a:gd name="connsiteX0" fmla="*/ 780 w 12826"/>
              <a:gd name="connsiteY0" fmla="*/ 2636 h 11699"/>
              <a:gd name="connsiteX1" fmla="*/ 1154 w 12826"/>
              <a:gd name="connsiteY1" fmla="*/ 9779 h 11699"/>
              <a:gd name="connsiteX2" fmla="*/ 6744 w 12826"/>
              <a:gd name="connsiteY2" fmla="*/ 11688 h 11699"/>
              <a:gd name="connsiteX3" fmla="*/ 11701 w 12826"/>
              <a:gd name="connsiteY3" fmla="*/ 9200 h 11699"/>
              <a:gd name="connsiteX4" fmla="*/ 12200 w 12826"/>
              <a:gd name="connsiteY4" fmla="*/ 3402 h 11699"/>
              <a:gd name="connsiteX5" fmla="*/ 6391 w 12826"/>
              <a:gd name="connsiteY5" fmla="*/ 11 h 11699"/>
              <a:gd name="connsiteX6" fmla="*/ 780 w 12826"/>
              <a:gd name="connsiteY6" fmla="*/ 2636 h 11699"/>
              <a:gd name="connsiteX0" fmla="*/ 780 w 12826"/>
              <a:gd name="connsiteY0" fmla="*/ 2636 h 11740"/>
              <a:gd name="connsiteX1" fmla="*/ 1154 w 12826"/>
              <a:gd name="connsiteY1" fmla="*/ 9779 h 11740"/>
              <a:gd name="connsiteX2" fmla="*/ 6744 w 12826"/>
              <a:gd name="connsiteY2" fmla="*/ 11688 h 11740"/>
              <a:gd name="connsiteX3" fmla="*/ 11701 w 12826"/>
              <a:gd name="connsiteY3" fmla="*/ 9200 h 11740"/>
              <a:gd name="connsiteX4" fmla="*/ 12200 w 12826"/>
              <a:gd name="connsiteY4" fmla="*/ 3402 h 11740"/>
              <a:gd name="connsiteX5" fmla="*/ 6391 w 12826"/>
              <a:gd name="connsiteY5" fmla="*/ 11 h 11740"/>
              <a:gd name="connsiteX6" fmla="*/ 780 w 12826"/>
              <a:gd name="connsiteY6" fmla="*/ 2636 h 11740"/>
              <a:gd name="connsiteX0" fmla="*/ 645 w 12691"/>
              <a:gd name="connsiteY0" fmla="*/ 2587 h 11691"/>
              <a:gd name="connsiteX1" fmla="*/ 1019 w 12691"/>
              <a:gd name="connsiteY1" fmla="*/ 9730 h 11691"/>
              <a:gd name="connsiteX2" fmla="*/ 6609 w 12691"/>
              <a:gd name="connsiteY2" fmla="*/ 11639 h 11691"/>
              <a:gd name="connsiteX3" fmla="*/ 11566 w 12691"/>
              <a:gd name="connsiteY3" fmla="*/ 9151 h 11691"/>
              <a:gd name="connsiteX4" fmla="*/ 12065 w 12691"/>
              <a:gd name="connsiteY4" fmla="*/ 3353 h 11691"/>
              <a:gd name="connsiteX5" fmla="*/ 6273 w 12691"/>
              <a:gd name="connsiteY5" fmla="*/ 11 h 11691"/>
              <a:gd name="connsiteX6" fmla="*/ 645 w 12691"/>
              <a:gd name="connsiteY6" fmla="*/ 2587 h 11691"/>
              <a:gd name="connsiteX0" fmla="*/ 645 w 12691"/>
              <a:gd name="connsiteY0" fmla="*/ 2590 h 11694"/>
              <a:gd name="connsiteX1" fmla="*/ 1019 w 12691"/>
              <a:gd name="connsiteY1" fmla="*/ 9733 h 11694"/>
              <a:gd name="connsiteX2" fmla="*/ 6609 w 12691"/>
              <a:gd name="connsiteY2" fmla="*/ 11642 h 11694"/>
              <a:gd name="connsiteX3" fmla="*/ 11566 w 12691"/>
              <a:gd name="connsiteY3" fmla="*/ 9154 h 11694"/>
              <a:gd name="connsiteX4" fmla="*/ 12065 w 12691"/>
              <a:gd name="connsiteY4" fmla="*/ 3356 h 11694"/>
              <a:gd name="connsiteX5" fmla="*/ 6273 w 12691"/>
              <a:gd name="connsiteY5" fmla="*/ 14 h 11694"/>
              <a:gd name="connsiteX6" fmla="*/ 645 w 12691"/>
              <a:gd name="connsiteY6" fmla="*/ 2590 h 11694"/>
              <a:gd name="connsiteX0" fmla="*/ 645 w 12691"/>
              <a:gd name="connsiteY0" fmla="*/ 2582 h 11686"/>
              <a:gd name="connsiteX1" fmla="*/ 1019 w 12691"/>
              <a:gd name="connsiteY1" fmla="*/ 9725 h 11686"/>
              <a:gd name="connsiteX2" fmla="*/ 6609 w 12691"/>
              <a:gd name="connsiteY2" fmla="*/ 11634 h 11686"/>
              <a:gd name="connsiteX3" fmla="*/ 11566 w 12691"/>
              <a:gd name="connsiteY3" fmla="*/ 9146 h 11686"/>
              <a:gd name="connsiteX4" fmla="*/ 12065 w 12691"/>
              <a:gd name="connsiteY4" fmla="*/ 3348 h 11686"/>
              <a:gd name="connsiteX5" fmla="*/ 6273 w 12691"/>
              <a:gd name="connsiteY5" fmla="*/ 6 h 11686"/>
              <a:gd name="connsiteX6" fmla="*/ 645 w 12691"/>
              <a:gd name="connsiteY6" fmla="*/ 2582 h 11686"/>
              <a:gd name="connsiteX0" fmla="*/ 760 w 12806"/>
              <a:gd name="connsiteY0" fmla="*/ 2582 h 11686"/>
              <a:gd name="connsiteX1" fmla="*/ 1134 w 12806"/>
              <a:gd name="connsiteY1" fmla="*/ 9725 h 11686"/>
              <a:gd name="connsiteX2" fmla="*/ 6724 w 12806"/>
              <a:gd name="connsiteY2" fmla="*/ 11634 h 11686"/>
              <a:gd name="connsiteX3" fmla="*/ 11681 w 12806"/>
              <a:gd name="connsiteY3" fmla="*/ 9146 h 11686"/>
              <a:gd name="connsiteX4" fmla="*/ 12180 w 12806"/>
              <a:gd name="connsiteY4" fmla="*/ 3348 h 11686"/>
              <a:gd name="connsiteX5" fmla="*/ 6388 w 12806"/>
              <a:gd name="connsiteY5" fmla="*/ 6 h 11686"/>
              <a:gd name="connsiteX6" fmla="*/ 760 w 12806"/>
              <a:gd name="connsiteY6" fmla="*/ 2582 h 11686"/>
              <a:gd name="connsiteX0" fmla="*/ 792 w 12838"/>
              <a:gd name="connsiteY0" fmla="*/ 2582 h 11704"/>
              <a:gd name="connsiteX1" fmla="*/ 1166 w 12838"/>
              <a:gd name="connsiteY1" fmla="*/ 9725 h 11704"/>
              <a:gd name="connsiteX2" fmla="*/ 6756 w 12838"/>
              <a:gd name="connsiteY2" fmla="*/ 11634 h 11704"/>
              <a:gd name="connsiteX3" fmla="*/ 11713 w 12838"/>
              <a:gd name="connsiteY3" fmla="*/ 9146 h 11704"/>
              <a:gd name="connsiteX4" fmla="*/ 12212 w 12838"/>
              <a:gd name="connsiteY4" fmla="*/ 3348 h 11704"/>
              <a:gd name="connsiteX5" fmla="*/ 6420 w 12838"/>
              <a:gd name="connsiteY5" fmla="*/ 6 h 11704"/>
              <a:gd name="connsiteX6" fmla="*/ 792 w 12838"/>
              <a:gd name="connsiteY6" fmla="*/ 2582 h 1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8" h="11704">
                <a:moveTo>
                  <a:pt x="792" y="2582"/>
                </a:moveTo>
                <a:cubicBezTo>
                  <a:pt x="-369" y="4325"/>
                  <a:pt x="-264" y="7945"/>
                  <a:pt x="1166" y="9725"/>
                </a:cubicBezTo>
                <a:cubicBezTo>
                  <a:pt x="2596" y="11505"/>
                  <a:pt x="4623" y="11886"/>
                  <a:pt x="6756" y="11634"/>
                </a:cubicBezTo>
                <a:cubicBezTo>
                  <a:pt x="8889" y="11382"/>
                  <a:pt x="10804" y="10527"/>
                  <a:pt x="11713" y="9146"/>
                </a:cubicBezTo>
                <a:cubicBezTo>
                  <a:pt x="12622" y="7765"/>
                  <a:pt x="13451" y="5881"/>
                  <a:pt x="12212" y="3348"/>
                </a:cubicBezTo>
                <a:cubicBezTo>
                  <a:pt x="10728" y="774"/>
                  <a:pt x="8761" y="100"/>
                  <a:pt x="6420" y="6"/>
                </a:cubicBezTo>
                <a:cubicBezTo>
                  <a:pt x="4079" y="-88"/>
                  <a:pt x="1953" y="839"/>
                  <a:pt x="792" y="258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2" name="Freihandform 5"/>
          <p:cNvSpPr>
            <a:spLocks/>
          </p:cNvSpPr>
          <p:nvPr/>
        </p:nvSpPr>
        <p:spPr bwMode="auto">
          <a:xfrm flipH="1">
            <a:off x="4113611" y="25607977"/>
            <a:ext cx="10437032" cy="1463218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3" name="Freihandform 5"/>
          <p:cNvSpPr>
            <a:spLocks/>
          </p:cNvSpPr>
          <p:nvPr/>
        </p:nvSpPr>
        <p:spPr bwMode="auto">
          <a:xfrm flipH="1">
            <a:off x="4250063" y="25951701"/>
            <a:ext cx="10069205" cy="1396619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4" name="Freihandform 5"/>
          <p:cNvSpPr>
            <a:spLocks/>
          </p:cNvSpPr>
          <p:nvPr/>
        </p:nvSpPr>
        <p:spPr bwMode="auto">
          <a:xfrm rot="10800000">
            <a:off x="4457860" y="26343551"/>
            <a:ext cx="9654596" cy="1330933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612 w 12542"/>
              <a:gd name="connsiteY0" fmla="*/ 2637 h 11697"/>
              <a:gd name="connsiteX1" fmla="*/ 1048 w 12542"/>
              <a:gd name="connsiteY1" fmla="*/ 9710 h 11697"/>
              <a:gd name="connsiteX2" fmla="*/ 6576 w 12542"/>
              <a:gd name="connsiteY2" fmla="*/ 11689 h 11697"/>
              <a:gd name="connsiteX3" fmla="*/ 11533 w 12542"/>
              <a:gd name="connsiteY3" fmla="*/ 9201 h 11697"/>
              <a:gd name="connsiteX4" fmla="*/ 11974 w 12542"/>
              <a:gd name="connsiteY4" fmla="*/ 3483 h 11697"/>
              <a:gd name="connsiteX5" fmla="*/ 6223 w 12542"/>
              <a:gd name="connsiteY5" fmla="*/ 12 h 11697"/>
              <a:gd name="connsiteX6" fmla="*/ 612 w 12542"/>
              <a:gd name="connsiteY6" fmla="*/ 2637 h 11697"/>
              <a:gd name="connsiteX0" fmla="*/ 749 w 12679"/>
              <a:gd name="connsiteY0" fmla="*/ 2642 h 11702"/>
              <a:gd name="connsiteX1" fmla="*/ 1185 w 12679"/>
              <a:gd name="connsiteY1" fmla="*/ 9715 h 11702"/>
              <a:gd name="connsiteX2" fmla="*/ 6713 w 12679"/>
              <a:gd name="connsiteY2" fmla="*/ 11694 h 11702"/>
              <a:gd name="connsiteX3" fmla="*/ 11670 w 12679"/>
              <a:gd name="connsiteY3" fmla="*/ 9206 h 11702"/>
              <a:gd name="connsiteX4" fmla="*/ 12111 w 12679"/>
              <a:gd name="connsiteY4" fmla="*/ 3488 h 11702"/>
              <a:gd name="connsiteX5" fmla="*/ 6360 w 12679"/>
              <a:gd name="connsiteY5" fmla="*/ 17 h 11702"/>
              <a:gd name="connsiteX6" fmla="*/ 749 w 12679"/>
              <a:gd name="connsiteY6" fmla="*/ 2642 h 11702"/>
              <a:gd name="connsiteX0" fmla="*/ 793 w 12723"/>
              <a:gd name="connsiteY0" fmla="*/ 2638 h 11698"/>
              <a:gd name="connsiteX1" fmla="*/ 1229 w 12723"/>
              <a:gd name="connsiteY1" fmla="*/ 9711 h 11698"/>
              <a:gd name="connsiteX2" fmla="*/ 6757 w 12723"/>
              <a:gd name="connsiteY2" fmla="*/ 11690 h 11698"/>
              <a:gd name="connsiteX3" fmla="*/ 11714 w 12723"/>
              <a:gd name="connsiteY3" fmla="*/ 9202 h 11698"/>
              <a:gd name="connsiteX4" fmla="*/ 12155 w 12723"/>
              <a:gd name="connsiteY4" fmla="*/ 3484 h 11698"/>
              <a:gd name="connsiteX5" fmla="*/ 6404 w 12723"/>
              <a:gd name="connsiteY5" fmla="*/ 13 h 11698"/>
              <a:gd name="connsiteX6" fmla="*/ 793 w 12723"/>
              <a:gd name="connsiteY6" fmla="*/ 2638 h 11698"/>
              <a:gd name="connsiteX0" fmla="*/ 724 w 12654"/>
              <a:gd name="connsiteY0" fmla="*/ 2639 h 11699"/>
              <a:gd name="connsiteX1" fmla="*/ 1160 w 12654"/>
              <a:gd name="connsiteY1" fmla="*/ 9712 h 11699"/>
              <a:gd name="connsiteX2" fmla="*/ 6688 w 12654"/>
              <a:gd name="connsiteY2" fmla="*/ 11691 h 11699"/>
              <a:gd name="connsiteX3" fmla="*/ 11645 w 12654"/>
              <a:gd name="connsiteY3" fmla="*/ 9203 h 11699"/>
              <a:gd name="connsiteX4" fmla="*/ 12086 w 12654"/>
              <a:gd name="connsiteY4" fmla="*/ 3485 h 11699"/>
              <a:gd name="connsiteX5" fmla="*/ 6335 w 12654"/>
              <a:gd name="connsiteY5" fmla="*/ 14 h 11699"/>
              <a:gd name="connsiteX6" fmla="*/ 724 w 12654"/>
              <a:gd name="connsiteY6" fmla="*/ 2639 h 11699"/>
              <a:gd name="connsiteX0" fmla="*/ 572 w 12689"/>
              <a:gd name="connsiteY0" fmla="*/ 2808 h 11694"/>
              <a:gd name="connsiteX1" fmla="*/ 1195 w 12689"/>
              <a:gd name="connsiteY1" fmla="*/ 9707 h 11694"/>
              <a:gd name="connsiteX2" fmla="*/ 6723 w 12689"/>
              <a:gd name="connsiteY2" fmla="*/ 11686 h 11694"/>
              <a:gd name="connsiteX3" fmla="*/ 11680 w 12689"/>
              <a:gd name="connsiteY3" fmla="*/ 9198 h 11694"/>
              <a:gd name="connsiteX4" fmla="*/ 12121 w 12689"/>
              <a:gd name="connsiteY4" fmla="*/ 3480 h 11694"/>
              <a:gd name="connsiteX5" fmla="*/ 6370 w 12689"/>
              <a:gd name="connsiteY5" fmla="*/ 9 h 11694"/>
              <a:gd name="connsiteX6" fmla="*/ 572 w 12689"/>
              <a:gd name="connsiteY6" fmla="*/ 2808 h 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9" h="11694">
                <a:moveTo>
                  <a:pt x="572" y="2808"/>
                </a:moveTo>
                <a:cubicBezTo>
                  <a:pt x="-561" y="4703"/>
                  <a:pt x="170" y="8228"/>
                  <a:pt x="1195" y="9707"/>
                </a:cubicBezTo>
                <a:cubicBezTo>
                  <a:pt x="2220" y="11186"/>
                  <a:pt x="4976" y="11771"/>
                  <a:pt x="6723" y="11686"/>
                </a:cubicBezTo>
                <a:cubicBezTo>
                  <a:pt x="8470" y="11601"/>
                  <a:pt x="10780" y="10566"/>
                  <a:pt x="11680" y="9198"/>
                </a:cubicBezTo>
                <a:cubicBezTo>
                  <a:pt x="12580" y="7830"/>
                  <a:pt x="13193" y="5444"/>
                  <a:pt x="12121" y="3480"/>
                </a:cubicBezTo>
                <a:cubicBezTo>
                  <a:pt x="10864" y="1445"/>
                  <a:pt x="8295" y="121"/>
                  <a:pt x="6370" y="9"/>
                </a:cubicBezTo>
                <a:cubicBezTo>
                  <a:pt x="4445" y="-103"/>
                  <a:pt x="1705" y="913"/>
                  <a:pt x="572" y="280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5" name="Freihandform 5"/>
          <p:cNvSpPr>
            <a:spLocks/>
          </p:cNvSpPr>
          <p:nvPr/>
        </p:nvSpPr>
        <p:spPr bwMode="auto">
          <a:xfrm rot="200049" flipH="1" flipV="1">
            <a:off x="4015376" y="9719391"/>
            <a:ext cx="10523092" cy="1492026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90 w 9983"/>
              <a:gd name="connsiteY0" fmla="*/ 2094 h 9972"/>
              <a:gd name="connsiteX1" fmla="*/ 4887 w 9983"/>
              <a:gd name="connsiteY1" fmla="*/ 9971 h 9972"/>
              <a:gd name="connsiteX2" fmla="*/ 8100 w 9983"/>
              <a:gd name="connsiteY2" fmla="*/ 1076 h 9972"/>
              <a:gd name="connsiteX3" fmla="*/ 790 w 9983"/>
              <a:gd name="connsiteY3" fmla="*/ 2094 h 9972"/>
              <a:gd name="connsiteX0" fmla="*/ 797 w 9999"/>
              <a:gd name="connsiteY0" fmla="*/ 2100 h 9943"/>
              <a:gd name="connsiteX1" fmla="*/ 4877 w 9999"/>
              <a:gd name="connsiteY1" fmla="*/ 9942 h 9943"/>
              <a:gd name="connsiteX2" fmla="*/ 8120 w 9999"/>
              <a:gd name="connsiteY2" fmla="*/ 1079 h 9943"/>
              <a:gd name="connsiteX3" fmla="*/ 797 w 9999"/>
              <a:gd name="connsiteY3" fmla="*/ 2100 h 9943"/>
              <a:gd name="connsiteX0" fmla="*/ 797 w 10025"/>
              <a:gd name="connsiteY0" fmla="*/ 2112 h 9999"/>
              <a:gd name="connsiteX1" fmla="*/ 4877 w 10025"/>
              <a:gd name="connsiteY1" fmla="*/ 9999 h 9999"/>
              <a:gd name="connsiteX2" fmla="*/ 8121 w 10025"/>
              <a:gd name="connsiteY2" fmla="*/ 1085 h 9999"/>
              <a:gd name="connsiteX3" fmla="*/ 797 w 10025"/>
              <a:gd name="connsiteY3" fmla="*/ 2112 h 9999"/>
              <a:gd name="connsiteX0" fmla="*/ 795 w 9953"/>
              <a:gd name="connsiteY0" fmla="*/ 2112 h 10000"/>
              <a:gd name="connsiteX1" fmla="*/ 4865 w 9953"/>
              <a:gd name="connsiteY1" fmla="*/ 10000 h 10000"/>
              <a:gd name="connsiteX2" fmla="*/ 8101 w 9953"/>
              <a:gd name="connsiteY2" fmla="*/ 1085 h 10000"/>
              <a:gd name="connsiteX3" fmla="*/ 795 w 9953"/>
              <a:gd name="connsiteY3" fmla="*/ 21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3" h="10000">
                <a:moveTo>
                  <a:pt x="795" y="2112"/>
                </a:moveTo>
                <a:cubicBezTo>
                  <a:pt x="-284" y="4093"/>
                  <a:pt x="-1238" y="9832"/>
                  <a:pt x="4865" y="10000"/>
                </a:cubicBezTo>
                <a:cubicBezTo>
                  <a:pt x="9690" y="9821"/>
                  <a:pt x="11735" y="3737"/>
                  <a:pt x="8101" y="1085"/>
                </a:cubicBezTo>
                <a:cubicBezTo>
                  <a:pt x="5585" y="-766"/>
                  <a:pt x="2027" y="-132"/>
                  <a:pt x="795" y="2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6" name="Freihandform 5"/>
          <p:cNvSpPr>
            <a:spLocks/>
          </p:cNvSpPr>
          <p:nvPr/>
        </p:nvSpPr>
        <p:spPr bwMode="auto">
          <a:xfrm flipH="1" flipV="1">
            <a:off x="4193190" y="10134751"/>
            <a:ext cx="10111190" cy="1411873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82 w 9992"/>
              <a:gd name="connsiteY0" fmla="*/ 1979 h 9935"/>
              <a:gd name="connsiteX1" fmla="*/ 4904 w 9992"/>
              <a:gd name="connsiteY1" fmla="*/ 9933 h 9935"/>
              <a:gd name="connsiteX2" fmla="*/ 8105 w 9992"/>
              <a:gd name="connsiteY2" fmla="*/ 1143 h 9935"/>
              <a:gd name="connsiteX3" fmla="*/ 782 w 9992"/>
              <a:gd name="connsiteY3" fmla="*/ 1979 h 9935"/>
              <a:gd name="connsiteX0" fmla="*/ 775 w 10014"/>
              <a:gd name="connsiteY0" fmla="*/ 1902 h 10058"/>
              <a:gd name="connsiteX1" fmla="*/ 4923 w 10014"/>
              <a:gd name="connsiteY1" fmla="*/ 10056 h 10058"/>
              <a:gd name="connsiteX2" fmla="*/ 8126 w 10014"/>
              <a:gd name="connsiteY2" fmla="*/ 1208 h 10058"/>
              <a:gd name="connsiteX3" fmla="*/ 775 w 10014"/>
              <a:gd name="connsiteY3" fmla="*/ 1902 h 10058"/>
              <a:gd name="connsiteX0" fmla="*/ 790 w 9982"/>
              <a:gd name="connsiteY0" fmla="*/ 1928 h 10042"/>
              <a:gd name="connsiteX1" fmla="*/ 4891 w 9982"/>
              <a:gd name="connsiteY1" fmla="*/ 10040 h 10042"/>
              <a:gd name="connsiteX2" fmla="*/ 8094 w 9982"/>
              <a:gd name="connsiteY2" fmla="*/ 1192 h 10042"/>
              <a:gd name="connsiteX3" fmla="*/ 790 w 9982"/>
              <a:gd name="connsiteY3" fmla="*/ 192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" h="10042">
                <a:moveTo>
                  <a:pt x="790" y="1928"/>
                </a:moveTo>
                <a:cubicBezTo>
                  <a:pt x="-292" y="3906"/>
                  <a:pt x="-1222" y="9872"/>
                  <a:pt x="4891" y="10040"/>
                </a:cubicBezTo>
                <a:cubicBezTo>
                  <a:pt x="9621" y="10171"/>
                  <a:pt x="11839" y="3927"/>
                  <a:pt x="8094" y="1192"/>
                </a:cubicBezTo>
                <a:cubicBezTo>
                  <a:pt x="5574" y="-656"/>
                  <a:pt x="2024" y="-312"/>
                  <a:pt x="790" y="1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7" name="Freihandform 5"/>
          <p:cNvSpPr>
            <a:spLocks/>
          </p:cNvSpPr>
          <p:nvPr/>
        </p:nvSpPr>
        <p:spPr bwMode="auto">
          <a:xfrm flipH="1" flipV="1">
            <a:off x="4319415" y="10538169"/>
            <a:ext cx="9894249" cy="1346639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74 w 9999"/>
              <a:gd name="connsiteY0" fmla="*/ 2045 h 9870"/>
              <a:gd name="connsiteX1" fmla="*/ 4920 w 9999"/>
              <a:gd name="connsiteY1" fmla="*/ 9868 h 9870"/>
              <a:gd name="connsiteX2" fmla="*/ 8109 w 9999"/>
              <a:gd name="connsiteY2" fmla="*/ 1104 h 9870"/>
              <a:gd name="connsiteX3" fmla="*/ 774 w 9999"/>
              <a:gd name="connsiteY3" fmla="*/ 2045 h 9870"/>
              <a:gd name="connsiteX0" fmla="*/ 774 w 9983"/>
              <a:gd name="connsiteY0" fmla="*/ 2072 h 10000"/>
              <a:gd name="connsiteX1" fmla="*/ 4920 w 9983"/>
              <a:gd name="connsiteY1" fmla="*/ 9998 h 10000"/>
              <a:gd name="connsiteX2" fmla="*/ 8086 w 9983"/>
              <a:gd name="connsiteY2" fmla="*/ 1119 h 10000"/>
              <a:gd name="connsiteX3" fmla="*/ 774 w 9983"/>
              <a:gd name="connsiteY3" fmla="*/ 2072 h 10000"/>
              <a:gd name="connsiteX0" fmla="*/ 791 w 9968"/>
              <a:gd name="connsiteY0" fmla="*/ 2001 h 10040"/>
              <a:gd name="connsiteX1" fmla="*/ 4896 w 9968"/>
              <a:gd name="connsiteY1" fmla="*/ 10038 h 10040"/>
              <a:gd name="connsiteX2" fmla="*/ 8068 w 9968"/>
              <a:gd name="connsiteY2" fmla="*/ 1159 h 10040"/>
              <a:gd name="connsiteX3" fmla="*/ 791 w 9968"/>
              <a:gd name="connsiteY3" fmla="*/ 2001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8" h="10040">
                <a:moveTo>
                  <a:pt x="791" y="2001"/>
                </a:moveTo>
                <a:cubicBezTo>
                  <a:pt x="-292" y="3992"/>
                  <a:pt x="-1222" y="9869"/>
                  <a:pt x="4896" y="10038"/>
                </a:cubicBezTo>
                <a:cubicBezTo>
                  <a:pt x="9631" y="10170"/>
                  <a:pt x="11816" y="3911"/>
                  <a:pt x="8068" y="1159"/>
                </a:cubicBezTo>
                <a:cubicBezTo>
                  <a:pt x="5545" y="-702"/>
                  <a:pt x="2026" y="-253"/>
                  <a:pt x="791" y="200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40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4517630" y="10851929"/>
            <a:ext cx="9555615" cy="12805484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936811" y="503"/>
                </a:moveTo>
                <a:cubicBezTo>
                  <a:pt x="4258251" y="43170"/>
                  <a:pt x="3914462" y="1528023"/>
                  <a:pt x="3503399" y="2029356"/>
                </a:cubicBezTo>
                <a:cubicBezTo>
                  <a:pt x="3034956" y="2596877"/>
                  <a:pt x="1672662" y="2737731"/>
                  <a:pt x="715989" y="2269219"/>
                </a:cubicBezTo>
                <a:cubicBezTo>
                  <a:pt x="-706159" y="1576433"/>
                  <a:pt x="140700" y="-32590"/>
                  <a:pt x="1936811" y="50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1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16125492" y="10609652"/>
            <a:ext cx="9675618" cy="13020926"/>
          </a:xfrm>
          <a:custGeom>
            <a:avLst/>
            <a:gdLst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72671 w 3837459"/>
              <a:gd name="connsiteY0" fmla="*/ 132 h 2569014"/>
              <a:gd name="connsiteX1" fmla="*/ 1993968 w 3837459"/>
              <a:gd name="connsiteY1" fmla="*/ 9550 h 2569014"/>
              <a:gd name="connsiteX2" fmla="*/ 3689079 w 3837459"/>
              <a:gd name="connsiteY2" fmla="*/ 849755 h 2569014"/>
              <a:gd name="connsiteX3" fmla="*/ 3497903 w 3837459"/>
              <a:gd name="connsiteY3" fmla="*/ 2094415 h 2569014"/>
              <a:gd name="connsiteX4" fmla="*/ 1980791 w 3837459"/>
              <a:gd name="connsiteY4" fmla="*/ 2568961 h 2569014"/>
              <a:gd name="connsiteX5" fmla="*/ 318157 w 3837459"/>
              <a:gd name="connsiteY5" fmla="*/ 2072722 h 2569014"/>
              <a:gd name="connsiteX6" fmla="*/ 259603 w 3837459"/>
              <a:gd name="connsiteY6" fmla="*/ 475261 h 2569014"/>
              <a:gd name="connsiteX7" fmla="*/ 1772671 w 3837459"/>
              <a:gd name="connsiteY7" fmla="*/ 132 h 2569014"/>
              <a:gd name="connsiteX0" fmla="*/ 1757207 w 3821995"/>
              <a:gd name="connsiteY0" fmla="*/ 132 h 2569014"/>
              <a:gd name="connsiteX1" fmla="*/ 1978504 w 3821995"/>
              <a:gd name="connsiteY1" fmla="*/ 9550 h 2569014"/>
              <a:gd name="connsiteX2" fmla="*/ 3673615 w 3821995"/>
              <a:gd name="connsiteY2" fmla="*/ 849755 h 2569014"/>
              <a:gd name="connsiteX3" fmla="*/ 3482439 w 3821995"/>
              <a:gd name="connsiteY3" fmla="*/ 2094415 h 2569014"/>
              <a:gd name="connsiteX4" fmla="*/ 1965327 w 3821995"/>
              <a:gd name="connsiteY4" fmla="*/ 2568961 h 2569014"/>
              <a:gd name="connsiteX5" fmla="*/ 302693 w 3821995"/>
              <a:gd name="connsiteY5" fmla="*/ 2072722 h 2569014"/>
              <a:gd name="connsiteX6" fmla="*/ 272714 w 3821995"/>
              <a:gd name="connsiteY6" fmla="*/ 469341 h 2569014"/>
              <a:gd name="connsiteX7" fmla="*/ 1757207 w 3821995"/>
              <a:gd name="connsiteY7" fmla="*/ 132 h 2569014"/>
              <a:gd name="connsiteX0" fmla="*/ 1744388 w 3809176"/>
              <a:gd name="connsiteY0" fmla="*/ 132 h 2569014"/>
              <a:gd name="connsiteX1" fmla="*/ 1965685 w 3809176"/>
              <a:gd name="connsiteY1" fmla="*/ 9550 h 2569014"/>
              <a:gd name="connsiteX2" fmla="*/ 3660796 w 3809176"/>
              <a:gd name="connsiteY2" fmla="*/ 849755 h 2569014"/>
              <a:gd name="connsiteX3" fmla="*/ 3469620 w 3809176"/>
              <a:gd name="connsiteY3" fmla="*/ 2094415 h 2569014"/>
              <a:gd name="connsiteX4" fmla="*/ 1952508 w 3809176"/>
              <a:gd name="connsiteY4" fmla="*/ 2568961 h 2569014"/>
              <a:gd name="connsiteX5" fmla="*/ 289874 w 3809176"/>
              <a:gd name="connsiteY5" fmla="*/ 2072722 h 2569014"/>
              <a:gd name="connsiteX6" fmla="*/ 259895 w 3809176"/>
              <a:gd name="connsiteY6" fmla="*/ 469341 h 2569014"/>
              <a:gd name="connsiteX7" fmla="*/ 1744388 w 3809176"/>
              <a:gd name="connsiteY7" fmla="*/ 132 h 2569014"/>
              <a:gd name="connsiteX0" fmla="*/ 1746835 w 3811623"/>
              <a:gd name="connsiteY0" fmla="*/ 132 h 2569014"/>
              <a:gd name="connsiteX1" fmla="*/ 1968132 w 3811623"/>
              <a:gd name="connsiteY1" fmla="*/ 9550 h 2569014"/>
              <a:gd name="connsiteX2" fmla="*/ 3663243 w 3811623"/>
              <a:gd name="connsiteY2" fmla="*/ 849755 h 2569014"/>
              <a:gd name="connsiteX3" fmla="*/ 3472067 w 3811623"/>
              <a:gd name="connsiteY3" fmla="*/ 2094415 h 2569014"/>
              <a:gd name="connsiteX4" fmla="*/ 1954955 w 3811623"/>
              <a:gd name="connsiteY4" fmla="*/ 2568961 h 2569014"/>
              <a:gd name="connsiteX5" fmla="*/ 292321 w 3811623"/>
              <a:gd name="connsiteY5" fmla="*/ 2072722 h 2569014"/>
              <a:gd name="connsiteX6" fmla="*/ 257580 w 3811623"/>
              <a:gd name="connsiteY6" fmla="*/ 463421 h 2569014"/>
              <a:gd name="connsiteX7" fmla="*/ 1746835 w 3811623"/>
              <a:gd name="connsiteY7" fmla="*/ 132 h 2569014"/>
              <a:gd name="connsiteX0" fmla="*/ 1746835 w 3815982"/>
              <a:gd name="connsiteY0" fmla="*/ 132 h 2598612"/>
              <a:gd name="connsiteX1" fmla="*/ 1968132 w 3815982"/>
              <a:gd name="connsiteY1" fmla="*/ 9550 h 2598612"/>
              <a:gd name="connsiteX2" fmla="*/ 3663243 w 3815982"/>
              <a:gd name="connsiteY2" fmla="*/ 849755 h 2598612"/>
              <a:gd name="connsiteX3" fmla="*/ 3472067 w 3815982"/>
              <a:gd name="connsiteY3" fmla="*/ 2094415 h 2598612"/>
              <a:gd name="connsiteX4" fmla="*/ 1845417 w 3815982"/>
              <a:gd name="connsiteY4" fmla="*/ 2598565 h 2598612"/>
              <a:gd name="connsiteX5" fmla="*/ 292321 w 3815982"/>
              <a:gd name="connsiteY5" fmla="*/ 2072722 h 2598612"/>
              <a:gd name="connsiteX6" fmla="*/ 257580 w 3815982"/>
              <a:gd name="connsiteY6" fmla="*/ 463421 h 2598612"/>
              <a:gd name="connsiteX7" fmla="*/ 1746835 w 3815982"/>
              <a:gd name="connsiteY7" fmla="*/ 132 h 2598612"/>
              <a:gd name="connsiteX0" fmla="*/ 1746835 w 3814824"/>
              <a:gd name="connsiteY0" fmla="*/ 132 h 2592692"/>
              <a:gd name="connsiteX1" fmla="*/ 1968132 w 3814824"/>
              <a:gd name="connsiteY1" fmla="*/ 9550 h 2592692"/>
              <a:gd name="connsiteX2" fmla="*/ 3663243 w 3814824"/>
              <a:gd name="connsiteY2" fmla="*/ 849755 h 2592692"/>
              <a:gd name="connsiteX3" fmla="*/ 3472067 w 3814824"/>
              <a:gd name="connsiteY3" fmla="*/ 2094415 h 2592692"/>
              <a:gd name="connsiteX4" fmla="*/ 1873992 w 3814824"/>
              <a:gd name="connsiteY4" fmla="*/ 2592644 h 2592692"/>
              <a:gd name="connsiteX5" fmla="*/ 292321 w 3814824"/>
              <a:gd name="connsiteY5" fmla="*/ 2072722 h 2592692"/>
              <a:gd name="connsiteX6" fmla="*/ 257580 w 3814824"/>
              <a:gd name="connsiteY6" fmla="*/ 463421 h 2592692"/>
              <a:gd name="connsiteX7" fmla="*/ 1746835 w 3814824"/>
              <a:gd name="connsiteY7" fmla="*/ 132 h 2592692"/>
              <a:gd name="connsiteX0" fmla="*/ 1746835 w 3814824"/>
              <a:gd name="connsiteY0" fmla="*/ 132 h 2592757"/>
              <a:gd name="connsiteX1" fmla="*/ 1968132 w 3814824"/>
              <a:gd name="connsiteY1" fmla="*/ 9550 h 2592757"/>
              <a:gd name="connsiteX2" fmla="*/ 3663243 w 3814824"/>
              <a:gd name="connsiteY2" fmla="*/ 849755 h 2592757"/>
              <a:gd name="connsiteX3" fmla="*/ 3472067 w 3814824"/>
              <a:gd name="connsiteY3" fmla="*/ 2106257 h 2592757"/>
              <a:gd name="connsiteX4" fmla="*/ 1873992 w 3814824"/>
              <a:gd name="connsiteY4" fmla="*/ 2592644 h 2592757"/>
              <a:gd name="connsiteX5" fmla="*/ 292321 w 3814824"/>
              <a:gd name="connsiteY5" fmla="*/ 2072722 h 2592757"/>
              <a:gd name="connsiteX6" fmla="*/ 257580 w 3814824"/>
              <a:gd name="connsiteY6" fmla="*/ 463421 h 2592757"/>
              <a:gd name="connsiteX7" fmla="*/ 1746835 w 3814824"/>
              <a:gd name="connsiteY7" fmla="*/ 132 h 2592757"/>
              <a:gd name="connsiteX0" fmla="*/ 1746835 w 3835928"/>
              <a:gd name="connsiteY0" fmla="*/ 132 h 2592786"/>
              <a:gd name="connsiteX1" fmla="*/ 1968132 w 3835928"/>
              <a:gd name="connsiteY1" fmla="*/ 9550 h 2592786"/>
              <a:gd name="connsiteX2" fmla="*/ 3663243 w 3835928"/>
              <a:gd name="connsiteY2" fmla="*/ 849755 h 2592786"/>
              <a:gd name="connsiteX3" fmla="*/ 3472067 w 3835928"/>
              <a:gd name="connsiteY3" fmla="*/ 2106257 h 2592786"/>
              <a:gd name="connsiteX4" fmla="*/ 1873992 w 3835928"/>
              <a:gd name="connsiteY4" fmla="*/ 2592644 h 2592786"/>
              <a:gd name="connsiteX5" fmla="*/ 292321 w 3835928"/>
              <a:gd name="connsiteY5" fmla="*/ 2072722 h 2592786"/>
              <a:gd name="connsiteX6" fmla="*/ 257580 w 3835928"/>
              <a:gd name="connsiteY6" fmla="*/ 463421 h 2592786"/>
              <a:gd name="connsiteX7" fmla="*/ 1746835 w 3835928"/>
              <a:gd name="connsiteY7" fmla="*/ 132 h 2592786"/>
              <a:gd name="connsiteX0" fmla="*/ 1746835 w 3835928"/>
              <a:gd name="connsiteY0" fmla="*/ 132 h 2592785"/>
              <a:gd name="connsiteX1" fmla="*/ 1968132 w 3835928"/>
              <a:gd name="connsiteY1" fmla="*/ 9550 h 2592785"/>
              <a:gd name="connsiteX2" fmla="*/ 3663243 w 3835928"/>
              <a:gd name="connsiteY2" fmla="*/ 849755 h 2592785"/>
              <a:gd name="connsiteX3" fmla="*/ 3472067 w 3835928"/>
              <a:gd name="connsiteY3" fmla="*/ 2106257 h 2592785"/>
              <a:gd name="connsiteX4" fmla="*/ 1873992 w 3835928"/>
              <a:gd name="connsiteY4" fmla="*/ 2592644 h 2592785"/>
              <a:gd name="connsiteX5" fmla="*/ 292321 w 3835928"/>
              <a:gd name="connsiteY5" fmla="*/ 2072722 h 2592785"/>
              <a:gd name="connsiteX6" fmla="*/ 257580 w 3835928"/>
              <a:gd name="connsiteY6" fmla="*/ 463421 h 2592785"/>
              <a:gd name="connsiteX7" fmla="*/ 1746835 w 3835928"/>
              <a:gd name="connsiteY7" fmla="*/ 132 h 2592785"/>
              <a:gd name="connsiteX0" fmla="*/ 1780758 w 3869851"/>
              <a:gd name="connsiteY0" fmla="*/ 132 h 2592785"/>
              <a:gd name="connsiteX1" fmla="*/ 2002055 w 3869851"/>
              <a:gd name="connsiteY1" fmla="*/ 9550 h 2592785"/>
              <a:gd name="connsiteX2" fmla="*/ 3697166 w 3869851"/>
              <a:gd name="connsiteY2" fmla="*/ 849755 h 2592785"/>
              <a:gd name="connsiteX3" fmla="*/ 3505990 w 3869851"/>
              <a:gd name="connsiteY3" fmla="*/ 2106257 h 2592785"/>
              <a:gd name="connsiteX4" fmla="*/ 1907915 w 3869851"/>
              <a:gd name="connsiteY4" fmla="*/ 2592644 h 2592785"/>
              <a:gd name="connsiteX5" fmla="*/ 326244 w 3869851"/>
              <a:gd name="connsiteY5" fmla="*/ 2072722 h 2592785"/>
              <a:gd name="connsiteX6" fmla="*/ 229591 w 3869851"/>
              <a:gd name="connsiteY6" fmla="*/ 516711 h 2592785"/>
              <a:gd name="connsiteX7" fmla="*/ 1780758 w 3869851"/>
              <a:gd name="connsiteY7" fmla="*/ 132 h 2592785"/>
              <a:gd name="connsiteX0" fmla="*/ 1793194 w 3882287"/>
              <a:gd name="connsiteY0" fmla="*/ 132 h 2593037"/>
              <a:gd name="connsiteX1" fmla="*/ 2014491 w 3882287"/>
              <a:gd name="connsiteY1" fmla="*/ 9550 h 2593037"/>
              <a:gd name="connsiteX2" fmla="*/ 3709602 w 3882287"/>
              <a:gd name="connsiteY2" fmla="*/ 849755 h 2593037"/>
              <a:gd name="connsiteX3" fmla="*/ 3518426 w 3882287"/>
              <a:gd name="connsiteY3" fmla="*/ 2106257 h 2593037"/>
              <a:gd name="connsiteX4" fmla="*/ 1920351 w 3882287"/>
              <a:gd name="connsiteY4" fmla="*/ 2592644 h 2593037"/>
              <a:gd name="connsiteX5" fmla="*/ 310105 w 3882287"/>
              <a:gd name="connsiteY5" fmla="*/ 2049039 h 2593037"/>
              <a:gd name="connsiteX6" fmla="*/ 242027 w 3882287"/>
              <a:gd name="connsiteY6" fmla="*/ 516711 h 2593037"/>
              <a:gd name="connsiteX7" fmla="*/ 1793194 w 3882287"/>
              <a:gd name="connsiteY7" fmla="*/ 132 h 2593037"/>
              <a:gd name="connsiteX0" fmla="*/ 1793194 w 3869920"/>
              <a:gd name="connsiteY0" fmla="*/ 132 h 2598877"/>
              <a:gd name="connsiteX1" fmla="*/ 2014491 w 3869920"/>
              <a:gd name="connsiteY1" fmla="*/ 9550 h 2598877"/>
              <a:gd name="connsiteX2" fmla="*/ 3709602 w 3869920"/>
              <a:gd name="connsiteY2" fmla="*/ 849755 h 2598877"/>
              <a:gd name="connsiteX3" fmla="*/ 3518426 w 3869920"/>
              <a:gd name="connsiteY3" fmla="*/ 2106257 h 2598877"/>
              <a:gd name="connsiteX4" fmla="*/ 1710801 w 3869920"/>
              <a:gd name="connsiteY4" fmla="*/ 2598565 h 2598877"/>
              <a:gd name="connsiteX5" fmla="*/ 310105 w 3869920"/>
              <a:gd name="connsiteY5" fmla="*/ 2049039 h 2598877"/>
              <a:gd name="connsiteX6" fmla="*/ 242027 w 3869920"/>
              <a:gd name="connsiteY6" fmla="*/ 516711 h 2598877"/>
              <a:gd name="connsiteX7" fmla="*/ 1793194 w 3869920"/>
              <a:gd name="connsiteY7" fmla="*/ 132 h 2598877"/>
              <a:gd name="connsiteX0" fmla="*/ 1793194 w 3867481"/>
              <a:gd name="connsiteY0" fmla="*/ 132 h 2616620"/>
              <a:gd name="connsiteX1" fmla="*/ 2014491 w 3867481"/>
              <a:gd name="connsiteY1" fmla="*/ 9550 h 2616620"/>
              <a:gd name="connsiteX2" fmla="*/ 3709602 w 3867481"/>
              <a:gd name="connsiteY2" fmla="*/ 849755 h 2616620"/>
              <a:gd name="connsiteX3" fmla="*/ 3518426 w 3867481"/>
              <a:gd name="connsiteY3" fmla="*/ 2106257 h 2616620"/>
              <a:gd name="connsiteX4" fmla="*/ 1767951 w 3867481"/>
              <a:gd name="connsiteY4" fmla="*/ 2616329 h 2616620"/>
              <a:gd name="connsiteX5" fmla="*/ 310105 w 3867481"/>
              <a:gd name="connsiteY5" fmla="*/ 2049039 h 2616620"/>
              <a:gd name="connsiteX6" fmla="*/ 242027 w 3867481"/>
              <a:gd name="connsiteY6" fmla="*/ 516711 h 2616620"/>
              <a:gd name="connsiteX7" fmla="*/ 1793194 w 3867481"/>
              <a:gd name="connsiteY7" fmla="*/ 132 h 2616620"/>
              <a:gd name="connsiteX0" fmla="*/ 1793194 w 3867482"/>
              <a:gd name="connsiteY0" fmla="*/ 132 h 2592963"/>
              <a:gd name="connsiteX1" fmla="*/ 2014491 w 3867482"/>
              <a:gd name="connsiteY1" fmla="*/ 9550 h 2592963"/>
              <a:gd name="connsiteX2" fmla="*/ 3709602 w 3867482"/>
              <a:gd name="connsiteY2" fmla="*/ 849755 h 2592963"/>
              <a:gd name="connsiteX3" fmla="*/ 3518426 w 3867482"/>
              <a:gd name="connsiteY3" fmla="*/ 2106257 h 2592963"/>
              <a:gd name="connsiteX4" fmla="*/ 1767951 w 3867482"/>
              <a:gd name="connsiteY4" fmla="*/ 2592645 h 2592963"/>
              <a:gd name="connsiteX5" fmla="*/ 310105 w 3867482"/>
              <a:gd name="connsiteY5" fmla="*/ 2049039 h 2592963"/>
              <a:gd name="connsiteX6" fmla="*/ 242027 w 3867482"/>
              <a:gd name="connsiteY6" fmla="*/ 516711 h 2592963"/>
              <a:gd name="connsiteX7" fmla="*/ 1793194 w 3867482"/>
              <a:gd name="connsiteY7" fmla="*/ 132 h 2592963"/>
              <a:gd name="connsiteX0" fmla="*/ 1797523 w 3871811"/>
              <a:gd name="connsiteY0" fmla="*/ 132 h 2592849"/>
              <a:gd name="connsiteX1" fmla="*/ 2018820 w 3871811"/>
              <a:gd name="connsiteY1" fmla="*/ 9550 h 2592849"/>
              <a:gd name="connsiteX2" fmla="*/ 3713931 w 3871811"/>
              <a:gd name="connsiteY2" fmla="*/ 849755 h 2592849"/>
              <a:gd name="connsiteX3" fmla="*/ 3522755 w 3871811"/>
              <a:gd name="connsiteY3" fmla="*/ 2106257 h 2592849"/>
              <a:gd name="connsiteX4" fmla="*/ 1772280 w 3871811"/>
              <a:gd name="connsiteY4" fmla="*/ 2592645 h 2592849"/>
              <a:gd name="connsiteX5" fmla="*/ 304909 w 3871811"/>
              <a:gd name="connsiteY5" fmla="*/ 2060881 h 2592849"/>
              <a:gd name="connsiteX6" fmla="*/ 246356 w 3871811"/>
              <a:gd name="connsiteY6" fmla="*/ 516711 h 2592849"/>
              <a:gd name="connsiteX7" fmla="*/ 1797523 w 3871811"/>
              <a:gd name="connsiteY7" fmla="*/ 132 h 2592849"/>
              <a:gd name="connsiteX0" fmla="*/ 1800109 w 3874397"/>
              <a:gd name="connsiteY0" fmla="*/ 132 h 2592849"/>
              <a:gd name="connsiteX1" fmla="*/ 2021406 w 3874397"/>
              <a:gd name="connsiteY1" fmla="*/ 9550 h 2592849"/>
              <a:gd name="connsiteX2" fmla="*/ 3716517 w 3874397"/>
              <a:gd name="connsiteY2" fmla="*/ 849755 h 2592849"/>
              <a:gd name="connsiteX3" fmla="*/ 3525341 w 3874397"/>
              <a:gd name="connsiteY3" fmla="*/ 2106257 h 2592849"/>
              <a:gd name="connsiteX4" fmla="*/ 1774866 w 3874397"/>
              <a:gd name="connsiteY4" fmla="*/ 2592645 h 2592849"/>
              <a:gd name="connsiteX5" fmla="*/ 307495 w 3874397"/>
              <a:gd name="connsiteY5" fmla="*/ 2060881 h 2592849"/>
              <a:gd name="connsiteX6" fmla="*/ 244180 w 3874397"/>
              <a:gd name="connsiteY6" fmla="*/ 487105 h 2592849"/>
              <a:gd name="connsiteX7" fmla="*/ 1800109 w 3874397"/>
              <a:gd name="connsiteY7" fmla="*/ 132 h 2592849"/>
              <a:gd name="connsiteX0" fmla="*/ 1800109 w 3874397"/>
              <a:gd name="connsiteY0" fmla="*/ 132 h 2593261"/>
              <a:gd name="connsiteX1" fmla="*/ 2021406 w 3874397"/>
              <a:gd name="connsiteY1" fmla="*/ 9550 h 2593261"/>
              <a:gd name="connsiteX2" fmla="*/ 3716517 w 3874397"/>
              <a:gd name="connsiteY2" fmla="*/ 849755 h 2593261"/>
              <a:gd name="connsiteX3" fmla="*/ 3525341 w 3874397"/>
              <a:gd name="connsiteY3" fmla="*/ 2135863 h 2593261"/>
              <a:gd name="connsiteX4" fmla="*/ 1774866 w 3874397"/>
              <a:gd name="connsiteY4" fmla="*/ 2592645 h 2593261"/>
              <a:gd name="connsiteX5" fmla="*/ 307495 w 3874397"/>
              <a:gd name="connsiteY5" fmla="*/ 2060881 h 2593261"/>
              <a:gd name="connsiteX6" fmla="*/ 244180 w 3874397"/>
              <a:gd name="connsiteY6" fmla="*/ 487105 h 2593261"/>
              <a:gd name="connsiteX7" fmla="*/ 1800109 w 3874397"/>
              <a:gd name="connsiteY7" fmla="*/ 132 h 2593261"/>
              <a:gd name="connsiteX0" fmla="*/ 1800109 w 3896426"/>
              <a:gd name="connsiteY0" fmla="*/ 132 h 2593695"/>
              <a:gd name="connsiteX1" fmla="*/ 2021406 w 3896426"/>
              <a:gd name="connsiteY1" fmla="*/ 9550 h 2593695"/>
              <a:gd name="connsiteX2" fmla="*/ 3716517 w 3896426"/>
              <a:gd name="connsiteY2" fmla="*/ 849755 h 2593695"/>
              <a:gd name="connsiteX3" fmla="*/ 3525341 w 3896426"/>
              <a:gd name="connsiteY3" fmla="*/ 2135863 h 2593695"/>
              <a:gd name="connsiteX4" fmla="*/ 1774866 w 3896426"/>
              <a:gd name="connsiteY4" fmla="*/ 2592645 h 2593695"/>
              <a:gd name="connsiteX5" fmla="*/ 307495 w 3896426"/>
              <a:gd name="connsiteY5" fmla="*/ 2060881 h 2593695"/>
              <a:gd name="connsiteX6" fmla="*/ 244180 w 3896426"/>
              <a:gd name="connsiteY6" fmla="*/ 487105 h 2593695"/>
              <a:gd name="connsiteX7" fmla="*/ 1800109 w 3896426"/>
              <a:gd name="connsiteY7" fmla="*/ 132 h 25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96426" h="2593695">
                <a:moveTo>
                  <a:pt x="1800109" y="132"/>
                </a:moveTo>
                <a:cubicBezTo>
                  <a:pt x="1876199" y="-694"/>
                  <a:pt x="1950343" y="2364"/>
                  <a:pt x="2021406" y="9550"/>
                </a:cubicBezTo>
                <a:cubicBezTo>
                  <a:pt x="2589911" y="67036"/>
                  <a:pt x="3273342" y="280321"/>
                  <a:pt x="3716517" y="849755"/>
                </a:cubicBezTo>
                <a:cubicBezTo>
                  <a:pt x="4019023" y="1294476"/>
                  <a:pt x="3929913" y="1762487"/>
                  <a:pt x="3525341" y="2135863"/>
                </a:cubicBezTo>
                <a:cubicBezTo>
                  <a:pt x="3120769" y="2509239"/>
                  <a:pt x="2311174" y="2605142"/>
                  <a:pt x="1774866" y="2592645"/>
                </a:cubicBezTo>
                <a:cubicBezTo>
                  <a:pt x="1238558" y="2580148"/>
                  <a:pt x="692593" y="2409710"/>
                  <a:pt x="307495" y="2060881"/>
                </a:cubicBezTo>
                <a:cubicBezTo>
                  <a:pt x="-77602" y="1712052"/>
                  <a:pt x="-103573" y="821383"/>
                  <a:pt x="244180" y="487105"/>
                </a:cubicBezTo>
                <a:cubicBezTo>
                  <a:pt x="577633" y="184250"/>
                  <a:pt x="967445" y="23675"/>
                  <a:pt x="1800109" y="13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2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4660640" y="26791173"/>
            <a:ext cx="9297781" cy="12445653"/>
          </a:xfrm>
          <a:custGeom>
            <a:avLst/>
            <a:gdLst>
              <a:gd name="connsiteX0" fmla="*/ 1941340 w 3709572"/>
              <a:gd name="connsiteY0" fmla="*/ 856 h 2479913"/>
              <a:gd name="connsiteX1" fmla="*/ 3370150 w 3709572"/>
              <a:gd name="connsiteY1" fmla="*/ 407123 h 2479913"/>
              <a:gd name="connsiteX2" fmla="*/ 3536364 w 3709572"/>
              <a:gd name="connsiteY2" fmla="*/ 1905595 h 2479913"/>
              <a:gd name="connsiteX3" fmla="*/ 1842967 w 3709572"/>
              <a:gd name="connsiteY3" fmla="*/ 2477864 h 2479913"/>
              <a:gd name="connsiteX4" fmla="*/ 165893 w 3709572"/>
              <a:gd name="connsiteY4" fmla="*/ 1742039 h 2479913"/>
              <a:gd name="connsiteX5" fmla="*/ 294495 w 3709572"/>
              <a:gd name="connsiteY5" fmla="*/ 529867 h 2479913"/>
              <a:gd name="connsiteX6" fmla="*/ 1740027 w 3709572"/>
              <a:gd name="connsiteY6" fmla="*/ 2430 h 2479913"/>
              <a:gd name="connsiteX7" fmla="*/ 1941340 w 3709572"/>
              <a:gd name="connsiteY7" fmla="*/ 856 h 2479913"/>
              <a:gd name="connsiteX0" fmla="*/ 1941340 w 3728968"/>
              <a:gd name="connsiteY0" fmla="*/ 856 h 2479101"/>
              <a:gd name="connsiteX1" fmla="*/ 3370150 w 3728968"/>
              <a:gd name="connsiteY1" fmla="*/ 407123 h 2479101"/>
              <a:gd name="connsiteX2" fmla="*/ 3561764 w 3728968"/>
              <a:gd name="connsiteY2" fmla="*/ 1874017 h 2479101"/>
              <a:gd name="connsiteX3" fmla="*/ 1842967 w 3728968"/>
              <a:gd name="connsiteY3" fmla="*/ 2477864 h 2479101"/>
              <a:gd name="connsiteX4" fmla="*/ 165893 w 3728968"/>
              <a:gd name="connsiteY4" fmla="*/ 1742039 h 2479101"/>
              <a:gd name="connsiteX5" fmla="*/ 294495 w 3728968"/>
              <a:gd name="connsiteY5" fmla="*/ 529867 h 2479101"/>
              <a:gd name="connsiteX6" fmla="*/ 1740027 w 3728968"/>
              <a:gd name="connsiteY6" fmla="*/ 2430 h 2479101"/>
              <a:gd name="connsiteX7" fmla="*/ 1941340 w 3728968"/>
              <a:gd name="connsiteY7" fmla="*/ 856 h 2479101"/>
              <a:gd name="connsiteX0" fmla="*/ 1941340 w 3744269"/>
              <a:gd name="connsiteY0" fmla="*/ 856 h 2479101"/>
              <a:gd name="connsiteX1" fmla="*/ 3370150 w 3744269"/>
              <a:gd name="connsiteY1" fmla="*/ 407123 h 2479101"/>
              <a:gd name="connsiteX2" fmla="*/ 3561764 w 3744269"/>
              <a:gd name="connsiteY2" fmla="*/ 1874017 h 2479101"/>
              <a:gd name="connsiteX3" fmla="*/ 1842967 w 3744269"/>
              <a:gd name="connsiteY3" fmla="*/ 2477864 h 2479101"/>
              <a:gd name="connsiteX4" fmla="*/ 165893 w 3744269"/>
              <a:gd name="connsiteY4" fmla="*/ 1742039 h 2479101"/>
              <a:gd name="connsiteX5" fmla="*/ 294495 w 3744269"/>
              <a:gd name="connsiteY5" fmla="*/ 529867 h 2479101"/>
              <a:gd name="connsiteX6" fmla="*/ 1740027 w 3744269"/>
              <a:gd name="connsiteY6" fmla="*/ 2430 h 2479101"/>
              <a:gd name="connsiteX7" fmla="*/ 1941340 w 3744269"/>
              <a:gd name="connsiteY7" fmla="*/ 856 h 247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269" h="2479101">
                <a:moveTo>
                  <a:pt x="1941340" y="856"/>
                </a:moveTo>
                <a:cubicBezTo>
                  <a:pt x="2429685" y="11721"/>
                  <a:pt x="3086065" y="107626"/>
                  <a:pt x="3370150" y="407123"/>
                </a:cubicBezTo>
                <a:cubicBezTo>
                  <a:pt x="3703721" y="758790"/>
                  <a:pt x="3914617" y="1522110"/>
                  <a:pt x="3561764" y="1874017"/>
                </a:cubicBezTo>
                <a:cubicBezTo>
                  <a:pt x="3208911" y="2225925"/>
                  <a:pt x="2408946" y="2499860"/>
                  <a:pt x="1842967" y="2477864"/>
                </a:cubicBezTo>
                <a:cubicBezTo>
                  <a:pt x="1276989" y="2455868"/>
                  <a:pt x="532452" y="2173443"/>
                  <a:pt x="165893" y="1742039"/>
                </a:cubicBezTo>
                <a:cubicBezTo>
                  <a:pt x="-146717" y="1325686"/>
                  <a:pt x="32042" y="819872"/>
                  <a:pt x="294495" y="529867"/>
                </a:cubicBezTo>
                <a:cubicBezTo>
                  <a:pt x="556948" y="239861"/>
                  <a:pt x="1227369" y="22781"/>
                  <a:pt x="1740027" y="2430"/>
                </a:cubicBezTo>
                <a:cubicBezTo>
                  <a:pt x="1804109" y="-114"/>
                  <a:pt x="1871577" y="-697"/>
                  <a:pt x="1941340" y="85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BBB6123-3791-44E2-9823-1A837E7681AC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 rot="21432709">
            <a:off x="15779708" y="25958058"/>
            <a:ext cx="10566184" cy="1454418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51 w 9998"/>
              <a:gd name="connsiteY0" fmla="*/ 2045 h 10119"/>
              <a:gd name="connsiteX1" fmla="*/ 4974 w 9998"/>
              <a:gd name="connsiteY1" fmla="*/ 10118 h 10119"/>
              <a:gd name="connsiteX2" fmla="*/ 8086 w 9998"/>
              <a:gd name="connsiteY2" fmla="*/ 1104 h 10119"/>
              <a:gd name="connsiteX3" fmla="*/ 751 w 9998"/>
              <a:gd name="connsiteY3" fmla="*/ 2045 h 10119"/>
              <a:gd name="connsiteX0" fmla="*/ 751 w 9925"/>
              <a:gd name="connsiteY0" fmla="*/ 1992 h 9971"/>
              <a:gd name="connsiteX1" fmla="*/ 4975 w 9925"/>
              <a:gd name="connsiteY1" fmla="*/ 9970 h 9971"/>
              <a:gd name="connsiteX2" fmla="*/ 7983 w 9925"/>
              <a:gd name="connsiteY2" fmla="*/ 1107 h 9971"/>
              <a:gd name="connsiteX3" fmla="*/ 751 w 9925"/>
              <a:gd name="connsiteY3" fmla="*/ 1992 h 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5" h="9971">
                <a:moveTo>
                  <a:pt x="751" y="1992"/>
                </a:moveTo>
                <a:cubicBezTo>
                  <a:pt x="-330" y="3934"/>
                  <a:pt x="-1134" y="9805"/>
                  <a:pt x="4975" y="9970"/>
                </a:cubicBezTo>
                <a:cubicBezTo>
                  <a:pt x="9702" y="10098"/>
                  <a:pt x="11725" y="3792"/>
                  <a:pt x="7983" y="1107"/>
                </a:cubicBezTo>
                <a:cubicBezTo>
                  <a:pt x="5464" y="-707"/>
                  <a:pt x="1984" y="-207"/>
                  <a:pt x="751" y="19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>
            <a:off x="15941900" y="26395657"/>
            <a:ext cx="10235972" cy="1354711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4" name="Freihandform 5"/>
          <p:cNvSpPr>
            <a:spLocks/>
          </p:cNvSpPr>
          <p:nvPr userDrawn="1"/>
        </p:nvSpPr>
        <p:spPr bwMode="auto">
          <a:xfrm>
            <a:off x="16108558" y="26712717"/>
            <a:ext cx="9943910" cy="1280994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25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16272930" y="27188316"/>
            <a:ext cx="9571913" cy="11969200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880385" y="1153"/>
                </a:moveTo>
                <a:cubicBezTo>
                  <a:pt x="2292596" y="12155"/>
                  <a:pt x="2718264" y="102207"/>
                  <a:pt x="3084490" y="281559"/>
                </a:cubicBezTo>
                <a:cubicBezTo>
                  <a:pt x="4506638" y="974345"/>
                  <a:pt x="3659780" y="2583369"/>
                  <a:pt x="1863668" y="2550275"/>
                </a:cubicBezTo>
                <a:cubicBezTo>
                  <a:pt x="-457772" y="2507608"/>
                  <a:pt x="-113983" y="1022755"/>
                  <a:pt x="297080" y="521422"/>
                </a:cubicBezTo>
                <a:cubicBezTo>
                  <a:pt x="560579" y="202192"/>
                  <a:pt x="1106899" y="17961"/>
                  <a:pt x="1704760" y="1247"/>
                </a:cubicBezTo>
                <a:cubicBezTo>
                  <a:pt x="1762886" y="-378"/>
                  <a:pt x="1821498" y="-419"/>
                  <a:pt x="1880385" y="115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marL="0" marR="0" lvl="0" indent="0" algn="ctr" defTabSz="1603752" rtl="0" eaLnBrk="1" fontAlgn="auto" latinLnBrk="0" hangingPunct="1">
              <a:lnSpc>
                <a:spcPct val="90000"/>
              </a:lnSpc>
              <a:spcBef>
                <a:spcPts val="21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3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19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rechteckige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 flipH="1">
            <a:off x="2172089" y="10008214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 flipH="1">
            <a:off x="2334274" y="10252544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 flipH="1">
            <a:off x="2496468" y="10542409"/>
            <a:ext cx="11870743" cy="1398080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39" name="Freihandform 38"/>
          <p:cNvSpPr>
            <a:spLocks/>
          </p:cNvSpPr>
          <p:nvPr/>
        </p:nvSpPr>
        <p:spPr bwMode="auto">
          <a:xfrm>
            <a:off x="15512104" y="10008214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/>
        </p:nvSpPr>
        <p:spPr bwMode="auto">
          <a:xfrm>
            <a:off x="15674293" y="10252544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40"/>
          <p:cNvSpPr>
            <a:spLocks/>
          </p:cNvSpPr>
          <p:nvPr/>
        </p:nvSpPr>
        <p:spPr bwMode="auto">
          <a:xfrm>
            <a:off x="15836481" y="10542409"/>
            <a:ext cx="11870743" cy="1398080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2" name="Freihandform 41"/>
          <p:cNvSpPr>
            <a:spLocks/>
          </p:cNvSpPr>
          <p:nvPr/>
        </p:nvSpPr>
        <p:spPr bwMode="auto">
          <a:xfrm flipH="1" flipV="1">
            <a:off x="2172089" y="25660529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/>
        </p:nvSpPr>
        <p:spPr bwMode="auto">
          <a:xfrm flipH="1" flipV="1">
            <a:off x="2334274" y="25904859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43"/>
          <p:cNvSpPr>
            <a:spLocks/>
          </p:cNvSpPr>
          <p:nvPr/>
        </p:nvSpPr>
        <p:spPr bwMode="auto">
          <a:xfrm flipH="1" flipV="1">
            <a:off x="2496468" y="26237118"/>
            <a:ext cx="11870743" cy="1385913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5" name="Freihandform 44"/>
          <p:cNvSpPr>
            <a:spLocks/>
          </p:cNvSpPr>
          <p:nvPr/>
        </p:nvSpPr>
        <p:spPr bwMode="auto">
          <a:xfrm flipV="1">
            <a:off x="15512104" y="25660529"/>
            <a:ext cx="12519503" cy="14997389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/>
        </p:nvSpPr>
        <p:spPr bwMode="auto">
          <a:xfrm flipV="1">
            <a:off x="15674293" y="25904859"/>
            <a:ext cx="12195125" cy="1450871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/>
        </p:nvSpPr>
        <p:spPr bwMode="auto">
          <a:xfrm flipV="1">
            <a:off x="15836481" y="26237118"/>
            <a:ext cx="11870743" cy="13859137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51" name="Rechteck 54"/>
          <p:cNvSpPr/>
          <p:nvPr/>
        </p:nvSpPr>
        <p:spPr>
          <a:xfrm>
            <a:off x="15955425" y="10833703"/>
            <a:ext cx="11599191" cy="13305629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315161" y="0"/>
                </a:moveTo>
                <a:lnTo>
                  <a:pt x="4323299" y="0"/>
                </a:lnTo>
                <a:cubicBezTo>
                  <a:pt x="4342581" y="116373"/>
                  <a:pt x="4552016" y="232204"/>
                  <a:pt x="4649803" y="240332"/>
                </a:cubicBezTo>
                <a:cubicBezTo>
                  <a:pt x="4653273" y="973446"/>
                  <a:pt x="4667589" y="1702467"/>
                  <a:pt x="4671060" y="2435580"/>
                </a:cubicBezTo>
                <a:cubicBezTo>
                  <a:pt x="4519225" y="2427395"/>
                  <a:pt x="4375632" y="2570129"/>
                  <a:pt x="4396455" y="2692400"/>
                </a:cubicBezTo>
                <a:lnTo>
                  <a:pt x="321198" y="2681657"/>
                </a:lnTo>
                <a:cubicBezTo>
                  <a:pt x="314257" y="2576012"/>
                  <a:pt x="249619" y="2459114"/>
                  <a:pt x="7117" y="2443254"/>
                </a:cubicBezTo>
                <a:cubicBezTo>
                  <a:pt x="15792" y="2063652"/>
                  <a:pt x="-8935" y="661885"/>
                  <a:pt x="3646" y="274609"/>
                </a:cubicBezTo>
                <a:cubicBezTo>
                  <a:pt x="208338" y="248636"/>
                  <a:pt x="295675" y="158788"/>
                  <a:pt x="315161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48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3"/>
          </p:nvPr>
        </p:nvSpPr>
        <p:spPr>
          <a:xfrm>
            <a:off x="2649079" y="10833703"/>
            <a:ext cx="11599188" cy="13305629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347761" y="0"/>
                </a:moveTo>
                <a:lnTo>
                  <a:pt x="4355900" y="0"/>
                </a:lnTo>
                <a:cubicBezTo>
                  <a:pt x="4375386" y="158788"/>
                  <a:pt x="4462722" y="248636"/>
                  <a:pt x="4667415" y="274609"/>
                </a:cubicBezTo>
                <a:cubicBezTo>
                  <a:pt x="4679995" y="661885"/>
                  <a:pt x="4655268" y="2063652"/>
                  <a:pt x="4663944" y="2443254"/>
                </a:cubicBezTo>
                <a:cubicBezTo>
                  <a:pt x="4421441" y="2459114"/>
                  <a:pt x="4356803" y="2576012"/>
                  <a:pt x="4349862" y="2681657"/>
                </a:cubicBezTo>
                <a:lnTo>
                  <a:pt x="274605" y="2692400"/>
                </a:lnTo>
                <a:cubicBezTo>
                  <a:pt x="295428" y="2570129"/>
                  <a:pt x="151836" y="2427395"/>
                  <a:pt x="0" y="2435580"/>
                </a:cubicBezTo>
                <a:cubicBezTo>
                  <a:pt x="3471" y="1702467"/>
                  <a:pt x="17787" y="973446"/>
                  <a:pt x="21258" y="240332"/>
                </a:cubicBezTo>
                <a:cubicBezTo>
                  <a:pt x="119044" y="232204"/>
                  <a:pt x="328479" y="116373"/>
                  <a:pt x="347761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9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2649079" y="26633454"/>
            <a:ext cx="11599188" cy="13158194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274605" y="0"/>
                </a:moveTo>
                <a:lnTo>
                  <a:pt x="4349862" y="10743"/>
                </a:lnTo>
                <a:cubicBezTo>
                  <a:pt x="4356803" y="116388"/>
                  <a:pt x="4421441" y="233287"/>
                  <a:pt x="4663944" y="249146"/>
                </a:cubicBezTo>
                <a:cubicBezTo>
                  <a:pt x="4655268" y="628749"/>
                  <a:pt x="4679995" y="2030515"/>
                  <a:pt x="4667415" y="2417791"/>
                </a:cubicBezTo>
                <a:cubicBezTo>
                  <a:pt x="4462722" y="2443764"/>
                  <a:pt x="4375386" y="2533612"/>
                  <a:pt x="4355900" y="2692400"/>
                </a:cubicBezTo>
                <a:lnTo>
                  <a:pt x="347761" y="2692400"/>
                </a:lnTo>
                <a:cubicBezTo>
                  <a:pt x="328479" y="2576027"/>
                  <a:pt x="119044" y="2460197"/>
                  <a:pt x="21258" y="2452068"/>
                </a:cubicBezTo>
                <a:cubicBezTo>
                  <a:pt x="17787" y="1718955"/>
                  <a:pt x="3471" y="989934"/>
                  <a:pt x="0" y="256820"/>
                </a:cubicBezTo>
                <a:cubicBezTo>
                  <a:pt x="151836" y="265005"/>
                  <a:pt x="295428" y="122271"/>
                  <a:pt x="274605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6"/>
          </p:nvPr>
        </p:nvSpPr>
        <p:spPr>
          <a:xfrm>
            <a:off x="15955425" y="26633454"/>
            <a:ext cx="11599191" cy="13158194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4396455" y="0"/>
                </a:moveTo>
                <a:cubicBezTo>
                  <a:pt x="4375632" y="122271"/>
                  <a:pt x="4519225" y="265005"/>
                  <a:pt x="4671060" y="256820"/>
                </a:cubicBezTo>
                <a:cubicBezTo>
                  <a:pt x="4667589" y="989934"/>
                  <a:pt x="4653273" y="1718955"/>
                  <a:pt x="4649803" y="2452068"/>
                </a:cubicBezTo>
                <a:cubicBezTo>
                  <a:pt x="4552016" y="2460197"/>
                  <a:pt x="4342581" y="2576027"/>
                  <a:pt x="4323299" y="2692400"/>
                </a:cubicBezTo>
                <a:lnTo>
                  <a:pt x="315161" y="2692400"/>
                </a:lnTo>
                <a:cubicBezTo>
                  <a:pt x="295675" y="2533612"/>
                  <a:pt x="208338" y="2443764"/>
                  <a:pt x="3646" y="2417791"/>
                </a:cubicBezTo>
                <a:cubicBezTo>
                  <a:pt x="-8935" y="2030515"/>
                  <a:pt x="15792" y="628749"/>
                  <a:pt x="7117" y="249146"/>
                </a:cubicBezTo>
                <a:cubicBezTo>
                  <a:pt x="249619" y="233287"/>
                  <a:pt x="314257" y="116388"/>
                  <a:pt x="321198" y="1074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half" idx="2"/>
          </p:nvPr>
        </p:nvSpPr>
        <p:spPr>
          <a:xfrm>
            <a:off x="16458204" y="12391852"/>
            <a:ext cx="10596326" cy="10230099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3507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CF33A8A-6E81-447F-9608-8EC3BA860201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6AB8476-03BF-429E-81D6-D57BF08015AA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8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>
              <a:defRPr lang="de-DE" sz="8418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780462" y="29962636"/>
            <a:ext cx="22706410" cy="7133961"/>
          </a:xfrm>
        </p:spPr>
        <p:txBody>
          <a:bodyPr rtlCol="0"/>
          <a:lstStyle>
            <a:lvl1pPr marL="0" indent="0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>
                <a:solidFill>
                  <a:schemeClr val="tx1">
                    <a:tint val="75000"/>
                  </a:schemeClr>
                </a:solidFill>
              </a:defRPr>
            </a:lvl2pPr>
            <a:lvl3pPr marL="1603752" indent="0">
              <a:buNone/>
              <a:defRPr lang="de-DE" sz="3157">
                <a:solidFill>
                  <a:schemeClr val="tx1">
                    <a:tint val="75000"/>
                  </a:schemeClr>
                </a:solidFill>
              </a:defRPr>
            </a:lvl3pPr>
            <a:lvl4pPr marL="2405627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4pPr>
            <a:lvl5pPr marL="3207503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5pPr>
            <a:lvl6pPr marL="4009379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6pPr>
            <a:lvl7pPr marL="4811255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7pPr>
            <a:lvl8pPr marL="5613131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8pPr>
            <a:lvl9pPr marL="6415006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E3F50D2-F495-4A6B-9157-2FE4FE77DF0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12799" y="10463148"/>
            <a:ext cx="11353204" cy="28089973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701330" y="10463148"/>
            <a:ext cx="11353204" cy="28089973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80387E-B3E6-4C27-9B9A-485A8456FE7D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9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0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1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12802" y="2848157"/>
            <a:ext cx="23841735" cy="666378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2802" y="10492871"/>
            <a:ext cx="11353204" cy="5142393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12802" y="15635266"/>
            <a:ext cx="11353204" cy="22997117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701332" y="10492871"/>
            <a:ext cx="11353204" cy="5142393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701332" y="15635266"/>
            <a:ext cx="11353204" cy="22997117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ECBC8FD-49E3-49B0-82DE-EA9AB353D803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0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B7EE18A-F08B-49BA-9D46-12C56FAD106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64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D11DFAC-85A5-4E9E-A08D-C0CAE937F80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87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Sei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F518502-5A31-49A9-85AF-F6511A2966C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41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lang="de-DE" sz="5612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296898" y="10463144"/>
            <a:ext cx="7720179" cy="28535842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/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31646" y="10463144"/>
            <a:ext cx="15326826" cy="28535842"/>
          </a:xfrm>
        </p:spPr>
        <p:txBody>
          <a:bodyPr rtlCol="0">
            <a:normAutofit/>
          </a:bodyPr>
          <a:lstStyle>
            <a:lvl1pPr>
              <a:defRPr lang="de-DE" sz="3507"/>
            </a:lvl1pPr>
            <a:lvl2pPr>
              <a:defRPr lang="de-DE" sz="3157"/>
            </a:lvl2pPr>
            <a:lvl3pPr>
              <a:defRPr lang="de-DE" sz="2806"/>
            </a:lvl3pPr>
            <a:lvl4pPr>
              <a:defRPr lang="de-DE" sz="2455"/>
            </a:lvl4pPr>
            <a:lvl5pPr>
              <a:defRPr lang="de-DE" sz="2455"/>
            </a:lvl5pPr>
            <a:lvl6pPr>
              <a:defRPr lang="de-DE" sz="3507"/>
            </a:lvl6pPr>
            <a:lvl7pPr>
              <a:defRPr lang="de-DE" sz="3507"/>
            </a:lvl7pPr>
            <a:lvl8pPr>
              <a:defRPr lang="de-DE" sz="3507"/>
            </a:lvl8pPr>
            <a:lvl9pPr>
              <a:defRPr lang="de-DE" sz="3507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6EA0CD6-7A55-4459-A3A3-91B4EE60939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1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861F836-E846-4C7F-8AF0-E30B992E723B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0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71231"/>
            <a:ext cx="26112372" cy="17805173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644848"/>
            <a:ext cx="26112372" cy="936332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613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907214" y="1747274"/>
            <a:ext cx="28522337" cy="3919015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1123063" y="2099818"/>
            <a:ext cx="28115708" cy="3840853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4409393" y="3804781"/>
            <a:ext cx="2649081" cy="35194205"/>
          </a:xfrm>
        </p:spPr>
        <p:txBody>
          <a:bodyPr vert="eaVert" rtlCol="0"/>
          <a:lstStyle>
            <a:lvl1pPr>
              <a:defRPr lang="de-DE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16742" y="3804781"/>
            <a:ext cx="20667039" cy="35194205"/>
          </a:xfrm>
        </p:spPr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E17DA7-21AF-44A1-93B0-6E1FF5BF436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1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3"/>
            <a:ext cx="12866966" cy="2715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3"/>
            <a:ext cx="12866966" cy="2715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44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4"/>
            <a:ext cx="26112372" cy="8273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6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9" y="10492870"/>
            <a:ext cx="12870909" cy="5142393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9" y="15635266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7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5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4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5"/>
            <a:ext cx="9764545" cy="998754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6" cy="30418415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1"/>
            <a:ext cx="9764545" cy="2378978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0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5"/>
            <a:ext cx="9764545" cy="9987544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6" cy="30418415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31"/>
            <a:ext cx="9764545" cy="23789780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0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4"/>
            <a:ext cx="26112372" cy="8273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3"/>
            <a:ext cx="26112372" cy="2715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39672759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9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70" y="39672759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03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pieren 109"/>
          <p:cNvGrpSpPr/>
          <p:nvPr/>
        </p:nvGrpSpPr>
        <p:grpSpPr>
          <a:xfrm>
            <a:off x="-611953" y="-1504520"/>
            <a:ext cx="31555865" cy="46257542"/>
            <a:chOff x="-246438" y="-241054"/>
            <a:chExt cx="12707726" cy="7411363"/>
          </a:xfrm>
        </p:grpSpPr>
        <p:sp>
          <p:nvSpPr>
            <p:cNvPr id="7" name="Freihandform 5"/>
            <p:cNvSpPr>
              <a:spLocks/>
            </p:cNvSpPr>
            <p:nvPr/>
          </p:nvSpPr>
          <p:spPr bwMode="auto">
            <a:xfrm rot="20746898">
              <a:off x="5292361" y="5722930"/>
              <a:ext cx="1505288" cy="1085971"/>
            </a:xfrm>
            <a:custGeom>
              <a:avLst/>
              <a:gdLst/>
              <a:ahLst/>
              <a:cxnLst/>
              <a:rect l="l" t="t" r="r" b="b"/>
              <a:pathLst>
                <a:path w="1401136" h="1010832">
                  <a:moveTo>
                    <a:pt x="200775" y="821351"/>
                  </a:moveTo>
                  <a:cubicBezTo>
                    <a:pt x="187342" y="834480"/>
                    <a:pt x="173909" y="844327"/>
                    <a:pt x="158796" y="855814"/>
                  </a:cubicBezTo>
                  <a:lnTo>
                    <a:pt x="170551" y="867302"/>
                  </a:lnTo>
                  <a:cubicBezTo>
                    <a:pt x="183984" y="857455"/>
                    <a:pt x="197418" y="847609"/>
                    <a:pt x="212529" y="832838"/>
                  </a:cubicBezTo>
                  <a:close/>
                  <a:moveTo>
                    <a:pt x="572069" y="847807"/>
                  </a:moveTo>
                  <a:lnTo>
                    <a:pt x="551181" y="847807"/>
                  </a:lnTo>
                  <a:lnTo>
                    <a:pt x="545612" y="900720"/>
                  </a:lnTo>
                  <a:lnTo>
                    <a:pt x="560929" y="903505"/>
                  </a:lnTo>
                  <a:close/>
                  <a:moveTo>
                    <a:pt x="319908" y="734671"/>
                  </a:moveTo>
                  <a:cubicBezTo>
                    <a:pt x="313326" y="737977"/>
                    <a:pt x="310034" y="741284"/>
                    <a:pt x="306743" y="744592"/>
                  </a:cubicBezTo>
                  <a:cubicBezTo>
                    <a:pt x="306734" y="744588"/>
                    <a:pt x="306097" y="744360"/>
                    <a:pt x="260665" y="728056"/>
                  </a:cubicBezTo>
                  <a:cubicBezTo>
                    <a:pt x="260663" y="728064"/>
                    <a:pt x="260596" y="728469"/>
                    <a:pt x="257374" y="747899"/>
                  </a:cubicBezTo>
                  <a:cubicBezTo>
                    <a:pt x="257382" y="747901"/>
                    <a:pt x="257847" y="748057"/>
                    <a:pt x="286995" y="757820"/>
                  </a:cubicBezTo>
                  <a:cubicBezTo>
                    <a:pt x="283704" y="761127"/>
                    <a:pt x="280413" y="764434"/>
                    <a:pt x="275476" y="769395"/>
                  </a:cubicBezTo>
                  <a:lnTo>
                    <a:pt x="286996" y="780969"/>
                  </a:lnTo>
                  <a:cubicBezTo>
                    <a:pt x="300161" y="771048"/>
                    <a:pt x="313325" y="761126"/>
                    <a:pt x="328548" y="749139"/>
                  </a:cubicBezTo>
                  <a:close/>
                  <a:moveTo>
                    <a:pt x="123699" y="682106"/>
                  </a:moveTo>
                  <a:lnTo>
                    <a:pt x="118129" y="698815"/>
                  </a:lnTo>
                  <a:lnTo>
                    <a:pt x="171042" y="718309"/>
                  </a:lnTo>
                  <a:lnTo>
                    <a:pt x="176612" y="701600"/>
                  </a:lnTo>
                  <a:close/>
                  <a:moveTo>
                    <a:pt x="594348" y="708563"/>
                  </a:moveTo>
                  <a:lnTo>
                    <a:pt x="577639" y="704385"/>
                  </a:lnTo>
                  <a:lnTo>
                    <a:pt x="567891" y="757299"/>
                  </a:lnTo>
                  <a:lnTo>
                    <a:pt x="584601" y="761476"/>
                  </a:lnTo>
                  <a:close/>
                  <a:moveTo>
                    <a:pt x="439459" y="655648"/>
                  </a:moveTo>
                  <a:cubicBezTo>
                    <a:pt x="422666" y="665610"/>
                    <a:pt x="409234" y="675572"/>
                    <a:pt x="393702" y="687193"/>
                  </a:cubicBezTo>
                  <a:lnTo>
                    <a:pt x="402517" y="698815"/>
                  </a:lnTo>
                  <a:cubicBezTo>
                    <a:pt x="419309" y="688853"/>
                    <a:pt x="432742" y="678892"/>
                    <a:pt x="448274" y="667271"/>
                  </a:cubicBezTo>
                  <a:close/>
                  <a:moveTo>
                    <a:pt x="1031578" y="804641"/>
                  </a:moveTo>
                  <a:lnTo>
                    <a:pt x="1014869" y="800464"/>
                  </a:lnTo>
                  <a:lnTo>
                    <a:pt x="1005121" y="854770"/>
                  </a:lnTo>
                  <a:lnTo>
                    <a:pt x="1021830" y="857555"/>
                  </a:lnTo>
                  <a:close/>
                  <a:moveTo>
                    <a:pt x="618019" y="579063"/>
                  </a:moveTo>
                  <a:lnTo>
                    <a:pt x="601310" y="574887"/>
                  </a:lnTo>
                  <a:lnTo>
                    <a:pt x="594347" y="615268"/>
                  </a:lnTo>
                  <a:lnTo>
                    <a:pt x="611056" y="618053"/>
                  </a:lnTo>
                  <a:close/>
                  <a:moveTo>
                    <a:pt x="1058034" y="661218"/>
                  </a:moveTo>
                  <a:lnTo>
                    <a:pt x="1038540" y="658433"/>
                  </a:lnTo>
                  <a:lnTo>
                    <a:pt x="1028792" y="711347"/>
                  </a:lnTo>
                  <a:lnTo>
                    <a:pt x="1048287" y="714132"/>
                  </a:lnTo>
                  <a:close/>
                  <a:moveTo>
                    <a:pt x="684530" y="502479"/>
                  </a:moveTo>
                  <a:cubicBezTo>
                    <a:pt x="667738" y="509120"/>
                    <a:pt x="654306" y="519081"/>
                    <a:pt x="637514" y="529043"/>
                  </a:cubicBezTo>
                  <a:lnTo>
                    <a:pt x="647589" y="545645"/>
                  </a:lnTo>
                  <a:cubicBezTo>
                    <a:pt x="661022" y="535683"/>
                    <a:pt x="677814" y="525722"/>
                    <a:pt x="693345" y="517006"/>
                  </a:cubicBezTo>
                  <a:close/>
                  <a:moveTo>
                    <a:pt x="1081706" y="519188"/>
                  </a:moveTo>
                  <a:lnTo>
                    <a:pt x="1064997" y="515011"/>
                  </a:lnTo>
                  <a:lnTo>
                    <a:pt x="1055249" y="567924"/>
                  </a:lnTo>
                  <a:lnTo>
                    <a:pt x="1071959" y="572102"/>
                  </a:lnTo>
                  <a:close/>
                  <a:moveTo>
                    <a:pt x="769551" y="409185"/>
                  </a:moveTo>
                  <a:lnTo>
                    <a:pt x="762835" y="425674"/>
                  </a:lnTo>
                  <a:cubicBezTo>
                    <a:pt x="762842" y="425678"/>
                    <a:pt x="763323" y="425940"/>
                    <a:pt x="793059" y="442164"/>
                  </a:cubicBezTo>
                  <a:cubicBezTo>
                    <a:pt x="782984" y="448760"/>
                    <a:pt x="772909" y="452058"/>
                    <a:pt x="764094" y="460303"/>
                  </a:cubicBezTo>
                  <a:lnTo>
                    <a:pt x="772909" y="471846"/>
                  </a:lnTo>
                  <a:cubicBezTo>
                    <a:pt x="789701" y="465250"/>
                    <a:pt x="803134" y="455356"/>
                    <a:pt x="819506" y="447523"/>
                  </a:cubicBezTo>
                  <a:lnTo>
                    <a:pt x="816567" y="438866"/>
                  </a:lnTo>
                  <a:lnTo>
                    <a:pt x="819086" y="435156"/>
                  </a:lnTo>
                  <a:lnTo>
                    <a:pt x="813209" y="432270"/>
                  </a:lnTo>
                  <a:cubicBezTo>
                    <a:pt x="813200" y="432266"/>
                    <a:pt x="812595" y="431946"/>
                    <a:pt x="769551" y="409185"/>
                  </a:cubicBezTo>
                  <a:close/>
                  <a:moveTo>
                    <a:pt x="644477" y="339562"/>
                  </a:moveTo>
                  <a:lnTo>
                    <a:pt x="637514" y="356272"/>
                  </a:lnTo>
                  <a:lnTo>
                    <a:pt x="683465" y="382729"/>
                  </a:lnTo>
                  <a:lnTo>
                    <a:pt x="694605" y="366020"/>
                  </a:lnTo>
                  <a:close/>
                  <a:moveTo>
                    <a:pt x="517763" y="269940"/>
                  </a:moveTo>
                  <a:lnTo>
                    <a:pt x="512193" y="282471"/>
                  </a:lnTo>
                  <a:lnTo>
                    <a:pt x="558145" y="308929"/>
                  </a:lnTo>
                  <a:lnTo>
                    <a:pt x="565106" y="296396"/>
                  </a:lnTo>
                  <a:close/>
                  <a:moveTo>
                    <a:pt x="942707" y="368803"/>
                  </a:moveTo>
                  <a:cubicBezTo>
                    <a:pt x="925915" y="375534"/>
                    <a:pt x="909124" y="385629"/>
                    <a:pt x="893591" y="394462"/>
                  </a:cubicBezTo>
                  <a:lnTo>
                    <a:pt x="902407" y="409185"/>
                  </a:lnTo>
                  <a:cubicBezTo>
                    <a:pt x="915840" y="402455"/>
                    <a:pt x="932632" y="392359"/>
                    <a:pt x="948583" y="383526"/>
                  </a:cubicBezTo>
                  <a:close/>
                  <a:moveTo>
                    <a:pt x="1108163" y="375766"/>
                  </a:moveTo>
                  <a:lnTo>
                    <a:pt x="1091453" y="372981"/>
                  </a:lnTo>
                  <a:lnTo>
                    <a:pt x="1081706" y="425894"/>
                  </a:lnTo>
                  <a:lnTo>
                    <a:pt x="1098415" y="428679"/>
                  </a:lnTo>
                  <a:close/>
                  <a:moveTo>
                    <a:pt x="1077838" y="313105"/>
                  </a:moveTo>
                  <a:cubicBezTo>
                    <a:pt x="1057880" y="319687"/>
                    <a:pt x="1041247" y="326270"/>
                    <a:pt x="1025447" y="334910"/>
                  </a:cubicBezTo>
                  <a:lnTo>
                    <a:pt x="1031268" y="349309"/>
                  </a:lnTo>
                  <a:cubicBezTo>
                    <a:pt x="1047901" y="342726"/>
                    <a:pt x="1064533" y="336144"/>
                    <a:pt x="1083660" y="327504"/>
                  </a:cubicBezTo>
                  <a:close/>
                  <a:moveTo>
                    <a:pt x="1214298" y="265762"/>
                  </a:moveTo>
                  <a:cubicBezTo>
                    <a:pt x="1197666" y="272446"/>
                    <a:pt x="1181034" y="275788"/>
                    <a:pt x="1161907" y="284560"/>
                  </a:cubicBezTo>
                  <a:lnTo>
                    <a:pt x="1167728" y="299181"/>
                  </a:lnTo>
                  <a:cubicBezTo>
                    <a:pt x="1184361" y="292497"/>
                    <a:pt x="1200993" y="289155"/>
                    <a:pt x="1220120" y="280383"/>
                  </a:cubicBezTo>
                  <a:close/>
                  <a:moveTo>
                    <a:pt x="644476" y="90313"/>
                  </a:moveTo>
                  <a:lnTo>
                    <a:pt x="634729" y="102845"/>
                  </a:lnTo>
                  <a:lnTo>
                    <a:pt x="995374" y="366019"/>
                  </a:lnTo>
                  <a:lnTo>
                    <a:pt x="1009299" y="349309"/>
                  </a:lnTo>
                  <a:close/>
                  <a:moveTo>
                    <a:pt x="1194494" y="222597"/>
                  </a:moveTo>
                  <a:lnTo>
                    <a:pt x="1184747" y="236521"/>
                  </a:lnTo>
                  <a:lnTo>
                    <a:pt x="1226520" y="269939"/>
                  </a:lnTo>
                  <a:lnTo>
                    <a:pt x="1237660" y="256015"/>
                  </a:lnTo>
                  <a:close/>
                  <a:moveTo>
                    <a:pt x="1077528" y="133480"/>
                  </a:moveTo>
                  <a:lnTo>
                    <a:pt x="1067781" y="150189"/>
                  </a:lnTo>
                  <a:lnTo>
                    <a:pt x="1110947" y="183608"/>
                  </a:lnTo>
                  <a:lnTo>
                    <a:pt x="1120694" y="166898"/>
                  </a:lnTo>
                  <a:close/>
                  <a:moveTo>
                    <a:pt x="966132" y="47147"/>
                  </a:moveTo>
                  <a:lnTo>
                    <a:pt x="954993" y="59680"/>
                  </a:lnTo>
                  <a:lnTo>
                    <a:pt x="998159" y="93099"/>
                  </a:lnTo>
                  <a:lnTo>
                    <a:pt x="1009299" y="80566"/>
                  </a:lnTo>
                  <a:close/>
                  <a:moveTo>
                    <a:pt x="1020778" y="14619"/>
                  </a:moveTo>
                  <a:cubicBezTo>
                    <a:pt x="1121116" y="42777"/>
                    <a:pt x="1221061" y="113180"/>
                    <a:pt x="1317073" y="239276"/>
                  </a:cubicBezTo>
                  <a:cubicBezTo>
                    <a:pt x="1310445" y="239276"/>
                    <a:pt x="1307130" y="239276"/>
                    <a:pt x="1300502" y="242598"/>
                  </a:cubicBezTo>
                  <a:cubicBezTo>
                    <a:pt x="1300503" y="242602"/>
                    <a:pt x="1300537" y="242686"/>
                    <a:pt x="1301330" y="244673"/>
                  </a:cubicBezTo>
                  <a:lnTo>
                    <a:pt x="1307130" y="259203"/>
                  </a:lnTo>
                  <a:cubicBezTo>
                    <a:pt x="1313758" y="255882"/>
                    <a:pt x="1320388" y="255882"/>
                    <a:pt x="1330330" y="252560"/>
                  </a:cubicBezTo>
                  <a:cubicBezTo>
                    <a:pt x="1336960" y="265844"/>
                    <a:pt x="1346902" y="279128"/>
                    <a:pt x="1353531" y="289092"/>
                  </a:cubicBezTo>
                  <a:cubicBezTo>
                    <a:pt x="1456275" y="534849"/>
                    <a:pt x="1383360" y="697580"/>
                    <a:pt x="1224271" y="807174"/>
                  </a:cubicBezTo>
                  <a:cubicBezTo>
                    <a:pt x="1224274" y="807160"/>
                    <a:pt x="1224790" y="804526"/>
                    <a:pt x="1323702" y="299055"/>
                  </a:cubicBezTo>
                  <a:cubicBezTo>
                    <a:pt x="1323693" y="299054"/>
                    <a:pt x="1323289" y="298986"/>
                    <a:pt x="1303816" y="295734"/>
                  </a:cubicBezTo>
                  <a:lnTo>
                    <a:pt x="1204386" y="820458"/>
                  </a:lnTo>
                  <a:cubicBezTo>
                    <a:pt x="1088384" y="890200"/>
                    <a:pt x="932609" y="936694"/>
                    <a:pt x="770207" y="966584"/>
                  </a:cubicBezTo>
                  <a:cubicBezTo>
                    <a:pt x="770209" y="966570"/>
                    <a:pt x="770719" y="963949"/>
                    <a:pt x="869637" y="455144"/>
                  </a:cubicBezTo>
                  <a:cubicBezTo>
                    <a:pt x="869629" y="455143"/>
                    <a:pt x="869223" y="455075"/>
                    <a:pt x="849751" y="451823"/>
                  </a:cubicBezTo>
                  <a:cubicBezTo>
                    <a:pt x="849748" y="451837"/>
                    <a:pt x="849224" y="454584"/>
                    <a:pt x="750320" y="973226"/>
                  </a:cubicBezTo>
                  <a:cubicBezTo>
                    <a:pt x="680720" y="983189"/>
                    <a:pt x="614433" y="993152"/>
                    <a:pt x="544831" y="999794"/>
                  </a:cubicBezTo>
                  <a:cubicBezTo>
                    <a:pt x="544831" y="999790"/>
                    <a:pt x="544831" y="999724"/>
                    <a:pt x="544831" y="998549"/>
                  </a:cubicBezTo>
                  <a:lnTo>
                    <a:pt x="544831" y="989831"/>
                  </a:lnTo>
                  <a:cubicBezTo>
                    <a:pt x="544828" y="989831"/>
                    <a:pt x="544745" y="989831"/>
                    <a:pt x="542759" y="989831"/>
                  </a:cubicBezTo>
                  <a:lnTo>
                    <a:pt x="528260" y="989831"/>
                  </a:lnTo>
                  <a:cubicBezTo>
                    <a:pt x="528258" y="989837"/>
                    <a:pt x="528236" y="989925"/>
                    <a:pt x="527846" y="991491"/>
                  </a:cubicBezTo>
                  <a:lnTo>
                    <a:pt x="524946" y="1003115"/>
                  </a:lnTo>
                  <a:lnTo>
                    <a:pt x="429456" y="1010832"/>
                  </a:lnTo>
                  <a:lnTo>
                    <a:pt x="326440" y="984729"/>
                  </a:lnTo>
                  <a:cubicBezTo>
                    <a:pt x="333733" y="948192"/>
                    <a:pt x="348640" y="873504"/>
                    <a:pt x="379114" y="720827"/>
                  </a:cubicBezTo>
                  <a:cubicBezTo>
                    <a:pt x="379111" y="720826"/>
                    <a:pt x="379028" y="720810"/>
                    <a:pt x="377043" y="720412"/>
                  </a:cubicBezTo>
                  <a:lnTo>
                    <a:pt x="362543" y="717506"/>
                  </a:lnTo>
                  <a:cubicBezTo>
                    <a:pt x="362541" y="717515"/>
                    <a:pt x="362214" y="719080"/>
                    <a:pt x="307843" y="980017"/>
                  </a:cubicBezTo>
                  <a:lnTo>
                    <a:pt x="94852" y="926050"/>
                  </a:lnTo>
                  <a:cubicBezTo>
                    <a:pt x="95704" y="925378"/>
                    <a:pt x="96473" y="924612"/>
                    <a:pt x="97242" y="923835"/>
                  </a:cubicBezTo>
                  <a:lnTo>
                    <a:pt x="87321" y="910468"/>
                  </a:lnTo>
                  <a:lnTo>
                    <a:pt x="74055" y="920780"/>
                  </a:lnTo>
                  <a:lnTo>
                    <a:pt x="0" y="902016"/>
                  </a:lnTo>
                  <a:cubicBezTo>
                    <a:pt x="8336" y="881999"/>
                    <a:pt x="17761" y="861496"/>
                    <a:pt x="27793" y="840385"/>
                  </a:cubicBezTo>
                  <a:cubicBezTo>
                    <a:pt x="27801" y="840388"/>
                    <a:pt x="28828" y="840825"/>
                    <a:pt x="160368" y="896842"/>
                  </a:cubicBezTo>
                  <a:cubicBezTo>
                    <a:pt x="160369" y="896838"/>
                    <a:pt x="160403" y="896754"/>
                    <a:pt x="161196" y="894766"/>
                  </a:cubicBezTo>
                  <a:lnTo>
                    <a:pt x="166997" y="880237"/>
                  </a:lnTo>
                  <a:cubicBezTo>
                    <a:pt x="166988" y="880234"/>
                    <a:pt x="165957" y="879794"/>
                    <a:pt x="34423" y="823780"/>
                  </a:cubicBezTo>
                  <a:cubicBezTo>
                    <a:pt x="97395" y="697580"/>
                    <a:pt x="186882" y="551454"/>
                    <a:pt x="292941" y="415292"/>
                  </a:cubicBezTo>
                  <a:cubicBezTo>
                    <a:pt x="292949" y="415297"/>
                    <a:pt x="294406" y="416245"/>
                    <a:pt x="548146" y="581344"/>
                  </a:cubicBezTo>
                  <a:cubicBezTo>
                    <a:pt x="534888" y="591306"/>
                    <a:pt x="524946" y="597949"/>
                    <a:pt x="515003" y="604590"/>
                  </a:cubicBezTo>
                  <a:cubicBezTo>
                    <a:pt x="515005" y="604593"/>
                    <a:pt x="515055" y="604661"/>
                    <a:pt x="516245" y="606251"/>
                  </a:cubicBezTo>
                  <a:lnTo>
                    <a:pt x="524946" y="617875"/>
                  </a:lnTo>
                  <a:cubicBezTo>
                    <a:pt x="538203" y="607911"/>
                    <a:pt x="554775" y="601270"/>
                    <a:pt x="568031" y="591306"/>
                  </a:cubicBezTo>
                  <a:cubicBezTo>
                    <a:pt x="568029" y="591301"/>
                    <a:pt x="568000" y="591244"/>
                    <a:pt x="567617" y="590477"/>
                  </a:cubicBezTo>
                  <a:lnTo>
                    <a:pt x="564718" y="584665"/>
                  </a:lnTo>
                  <a:cubicBezTo>
                    <a:pt x="564720" y="584661"/>
                    <a:pt x="564764" y="584595"/>
                    <a:pt x="565545" y="583419"/>
                  </a:cubicBezTo>
                  <a:lnTo>
                    <a:pt x="571346" y="574701"/>
                  </a:lnTo>
                  <a:cubicBezTo>
                    <a:pt x="571337" y="574695"/>
                    <a:pt x="569738" y="573666"/>
                    <a:pt x="302884" y="402007"/>
                  </a:cubicBezTo>
                  <a:cubicBezTo>
                    <a:pt x="478959" y="179913"/>
                    <a:pt x="697757" y="-3264"/>
                    <a:pt x="920440" y="45"/>
                  </a:cubicBezTo>
                  <a:cubicBezTo>
                    <a:pt x="953842" y="541"/>
                    <a:pt x="987332" y="5233"/>
                    <a:pt x="102077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" name="Freihandform 5"/>
            <p:cNvSpPr>
              <a:spLocks/>
            </p:cNvSpPr>
            <p:nvPr/>
          </p:nvSpPr>
          <p:spPr bwMode="auto">
            <a:xfrm rot="2193362">
              <a:off x="-246438" y="3085185"/>
              <a:ext cx="1045957" cy="1000395"/>
            </a:xfrm>
            <a:custGeom>
              <a:avLst/>
              <a:gdLst/>
              <a:ahLst/>
              <a:cxnLst/>
              <a:rect l="l" t="t" r="r" b="b"/>
              <a:pathLst>
                <a:path w="973588" h="931178">
                  <a:moveTo>
                    <a:pt x="587321" y="800463"/>
                  </a:moveTo>
                  <a:lnTo>
                    <a:pt x="577573" y="854769"/>
                  </a:lnTo>
                  <a:lnTo>
                    <a:pt x="594283" y="857554"/>
                  </a:lnTo>
                  <a:lnTo>
                    <a:pt x="604030" y="804641"/>
                  </a:lnTo>
                  <a:close/>
                  <a:moveTo>
                    <a:pt x="610992" y="658433"/>
                  </a:moveTo>
                  <a:lnTo>
                    <a:pt x="601244" y="711346"/>
                  </a:lnTo>
                  <a:lnTo>
                    <a:pt x="620739" y="714131"/>
                  </a:lnTo>
                  <a:lnTo>
                    <a:pt x="630486" y="661218"/>
                  </a:lnTo>
                  <a:close/>
                  <a:moveTo>
                    <a:pt x="637449" y="515011"/>
                  </a:moveTo>
                  <a:lnTo>
                    <a:pt x="627701" y="567924"/>
                  </a:lnTo>
                  <a:lnTo>
                    <a:pt x="644411" y="572102"/>
                  </a:lnTo>
                  <a:lnTo>
                    <a:pt x="654158" y="519188"/>
                  </a:lnTo>
                  <a:close/>
                  <a:moveTo>
                    <a:pt x="663905" y="372981"/>
                  </a:moveTo>
                  <a:lnTo>
                    <a:pt x="654158" y="425894"/>
                  </a:lnTo>
                  <a:lnTo>
                    <a:pt x="670867" y="428679"/>
                  </a:lnTo>
                  <a:lnTo>
                    <a:pt x="680615" y="375766"/>
                  </a:lnTo>
                  <a:close/>
                  <a:moveTo>
                    <a:pt x="734359" y="284559"/>
                  </a:moveTo>
                  <a:lnTo>
                    <a:pt x="740181" y="299180"/>
                  </a:lnTo>
                  <a:cubicBezTo>
                    <a:pt x="756813" y="292497"/>
                    <a:pt x="773445" y="289155"/>
                    <a:pt x="792572" y="280382"/>
                  </a:cubicBezTo>
                  <a:lnTo>
                    <a:pt x="786750" y="265761"/>
                  </a:lnTo>
                  <a:cubicBezTo>
                    <a:pt x="770118" y="272445"/>
                    <a:pt x="753486" y="275787"/>
                    <a:pt x="734359" y="284559"/>
                  </a:cubicBezTo>
                  <a:close/>
                  <a:moveTo>
                    <a:pt x="766947" y="222596"/>
                  </a:moveTo>
                  <a:lnTo>
                    <a:pt x="757199" y="236520"/>
                  </a:lnTo>
                  <a:lnTo>
                    <a:pt x="798972" y="269939"/>
                  </a:lnTo>
                  <a:lnTo>
                    <a:pt x="810112" y="256015"/>
                  </a:lnTo>
                  <a:close/>
                  <a:moveTo>
                    <a:pt x="597899" y="334910"/>
                  </a:moveTo>
                  <a:lnTo>
                    <a:pt x="603721" y="349309"/>
                  </a:lnTo>
                  <a:cubicBezTo>
                    <a:pt x="620353" y="342726"/>
                    <a:pt x="636985" y="336144"/>
                    <a:pt x="656112" y="327504"/>
                  </a:cubicBezTo>
                  <a:lnTo>
                    <a:pt x="650290" y="313105"/>
                  </a:lnTo>
                  <a:cubicBezTo>
                    <a:pt x="630332" y="319687"/>
                    <a:pt x="613700" y="326270"/>
                    <a:pt x="597899" y="334910"/>
                  </a:cubicBezTo>
                  <a:close/>
                  <a:moveTo>
                    <a:pt x="466044" y="394462"/>
                  </a:moveTo>
                  <a:lnTo>
                    <a:pt x="474859" y="409184"/>
                  </a:lnTo>
                  <a:cubicBezTo>
                    <a:pt x="488292" y="402454"/>
                    <a:pt x="505084" y="392358"/>
                    <a:pt x="521036" y="383526"/>
                  </a:cubicBezTo>
                  <a:lnTo>
                    <a:pt x="515159" y="368803"/>
                  </a:lnTo>
                  <a:cubicBezTo>
                    <a:pt x="498367" y="375533"/>
                    <a:pt x="481576" y="385628"/>
                    <a:pt x="466044" y="394462"/>
                  </a:cubicBezTo>
                  <a:close/>
                  <a:moveTo>
                    <a:pt x="209966" y="529042"/>
                  </a:moveTo>
                  <a:lnTo>
                    <a:pt x="220041" y="545645"/>
                  </a:lnTo>
                  <a:cubicBezTo>
                    <a:pt x="233474" y="535683"/>
                    <a:pt x="250266" y="525722"/>
                    <a:pt x="265797" y="517005"/>
                  </a:cubicBezTo>
                  <a:lnTo>
                    <a:pt x="256982" y="502478"/>
                  </a:lnTo>
                  <a:cubicBezTo>
                    <a:pt x="240190" y="509119"/>
                    <a:pt x="226758" y="519081"/>
                    <a:pt x="209966" y="529042"/>
                  </a:cubicBezTo>
                  <a:close/>
                  <a:moveTo>
                    <a:pt x="342004" y="409185"/>
                  </a:moveTo>
                  <a:lnTo>
                    <a:pt x="335286" y="425674"/>
                  </a:lnTo>
                  <a:cubicBezTo>
                    <a:pt x="335291" y="425676"/>
                    <a:pt x="335661" y="425878"/>
                    <a:pt x="365511" y="442164"/>
                  </a:cubicBezTo>
                  <a:cubicBezTo>
                    <a:pt x="355436" y="448760"/>
                    <a:pt x="345361" y="452058"/>
                    <a:pt x="336546" y="460302"/>
                  </a:cubicBezTo>
                  <a:lnTo>
                    <a:pt x="345361" y="471845"/>
                  </a:lnTo>
                  <a:cubicBezTo>
                    <a:pt x="362153" y="465249"/>
                    <a:pt x="375586" y="455355"/>
                    <a:pt x="391958" y="447523"/>
                  </a:cubicBezTo>
                  <a:lnTo>
                    <a:pt x="389019" y="438866"/>
                  </a:lnTo>
                  <a:lnTo>
                    <a:pt x="391538" y="435156"/>
                  </a:lnTo>
                  <a:lnTo>
                    <a:pt x="385661" y="432270"/>
                  </a:lnTo>
                  <a:cubicBezTo>
                    <a:pt x="385656" y="432267"/>
                    <a:pt x="385201" y="432026"/>
                    <a:pt x="342004" y="409185"/>
                  </a:cubicBezTo>
                  <a:close/>
                  <a:moveTo>
                    <a:pt x="649981" y="133479"/>
                  </a:moveTo>
                  <a:lnTo>
                    <a:pt x="640233" y="150188"/>
                  </a:lnTo>
                  <a:lnTo>
                    <a:pt x="683399" y="183607"/>
                  </a:lnTo>
                  <a:lnTo>
                    <a:pt x="693146" y="166898"/>
                  </a:lnTo>
                  <a:close/>
                  <a:moveTo>
                    <a:pt x="216929" y="339562"/>
                  </a:moveTo>
                  <a:lnTo>
                    <a:pt x="209966" y="356271"/>
                  </a:lnTo>
                  <a:lnTo>
                    <a:pt x="255917" y="382728"/>
                  </a:lnTo>
                  <a:lnTo>
                    <a:pt x="267057" y="366019"/>
                  </a:lnTo>
                  <a:close/>
                  <a:moveTo>
                    <a:pt x="538584" y="47147"/>
                  </a:moveTo>
                  <a:lnTo>
                    <a:pt x="527445" y="59679"/>
                  </a:lnTo>
                  <a:lnTo>
                    <a:pt x="570611" y="93098"/>
                  </a:lnTo>
                  <a:lnTo>
                    <a:pt x="581751" y="80566"/>
                  </a:lnTo>
                  <a:close/>
                  <a:moveTo>
                    <a:pt x="90215" y="269939"/>
                  </a:moveTo>
                  <a:lnTo>
                    <a:pt x="84645" y="282471"/>
                  </a:lnTo>
                  <a:lnTo>
                    <a:pt x="130597" y="308928"/>
                  </a:lnTo>
                  <a:lnTo>
                    <a:pt x="137558" y="296395"/>
                  </a:lnTo>
                  <a:close/>
                  <a:moveTo>
                    <a:pt x="216929" y="90312"/>
                  </a:moveTo>
                  <a:lnTo>
                    <a:pt x="207181" y="102844"/>
                  </a:lnTo>
                  <a:lnTo>
                    <a:pt x="567826" y="366018"/>
                  </a:lnTo>
                  <a:lnTo>
                    <a:pt x="581751" y="349309"/>
                  </a:lnTo>
                  <a:close/>
                  <a:moveTo>
                    <a:pt x="166636" y="116500"/>
                  </a:moveTo>
                  <a:cubicBezTo>
                    <a:pt x="271180" y="43357"/>
                    <a:pt x="381550" y="-1610"/>
                    <a:pt x="492892" y="45"/>
                  </a:cubicBezTo>
                  <a:cubicBezTo>
                    <a:pt x="626501" y="2029"/>
                    <a:pt x="761509" y="71148"/>
                    <a:pt x="889525" y="239275"/>
                  </a:cubicBezTo>
                  <a:cubicBezTo>
                    <a:pt x="882897" y="239275"/>
                    <a:pt x="879582" y="239276"/>
                    <a:pt x="872954" y="242597"/>
                  </a:cubicBezTo>
                  <a:cubicBezTo>
                    <a:pt x="872955" y="242601"/>
                    <a:pt x="872989" y="242687"/>
                    <a:pt x="873782" y="244672"/>
                  </a:cubicBezTo>
                  <a:lnTo>
                    <a:pt x="879582" y="259202"/>
                  </a:lnTo>
                  <a:cubicBezTo>
                    <a:pt x="886211" y="255881"/>
                    <a:pt x="892840" y="255881"/>
                    <a:pt x="902782" y="252560"/>
                  </a:cubicBezTo>
                  <a:cubicBezTo>
                    <a:pt x="909411" y="265844"/>
                    <a:pt x="919354" y="279128"/>
                    <a:pt x="925983" y="289091"/>
                  </a:cubicBezTo>
                  <a:cubicBezTo>
                    <a:pt x="1028727" y="534848"/>
                    <a:pt x="955812" y="697580"/>
                    <a:pt x="796723" y="807173"/>
                  </a:cubicBezTo>
                  <a:cubicBezTo>
                    <a:pt x="796726" y="807159"/>
                    <a:pt x="797250" y="804480"/>
                    <a:pt x="896154" y="299055"/>
                  </a:cubicBezTo>
                  <a:cubicBezTo>
                    <a:pt x="896149" y="299054"/>
                    <a:pt x="895844" y="299003"/>
                    <a:pt x="876268" y="295733"/>
                  </a:cubicBezTo>
                  <a:lnTo>
                    <a:pt x="776838" y="820458"/>
                  </a:lnTo>
                  <a:cubicBezTo>
                    <a:pt x="698436" y="867594"/>
                    <a:pt x="601867" y="904110"/>
                    <a:pt x="497126" y="931178"/>
                  </a:cubicBezTo>
                  <a:lnTo>
                    <a:pt x="380200" y="773484"/>
                  </a:lnTo>
                  <a:cubicBezTo>
                    <a:pt x="394600" y="699415"/>
                    <a:pt x="414523" y="596934"/>
                    <a:pt x="442089" y="455144"/>
                  </a:cubicBezTo>
                  <a:cubicBezTo>
                    <a:pt x="442084" y="455143"/>
                    <a:pt x="441772" y="455091"/>
                    <a:pt x="422203" y="451822"/>
                  </a:cubicBezTo>
                  <a:cubicBezTo>
                    <a:pt x="422200" y="451835"/>
                    <a:pt x="421820" y="453826"/>
                    <a:pt x="364818" y="752740"/>
                  </a:cubicBezTo>
                  <a:lnTo>
                    <a:pt x="0" y="260723"/>
                  </a:lnTo>
                  <a:cubicBezTo>
                    <a:pt x="52957" y="205867"/>
                    <a:pt x="108909" y="156888"/>
                    <a:pt x="166636" y="11650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" name="Freihandform 5"/>
            <p:cNvSpPr>
              <a:spLocks/>
            </p:cNvSpPr>
            <p:nvPr/>
          </p:nvSpPr>
          <p:spPr bwMode="auto">
            <a:xfrm rot="7668513">
              <a:off x="-380667" y="5006096"/>
              <a:ext cx="1550246" cy="1109791"/>
            </a:xfrm>
            <a:custGeom>
              <a:avLst/>
              <a:gdLst/>
              <a:ahLst/>
              <a:cxnLst/>
              <a:rect l="l" t="t" r="r" b="b"/>
              <a:pathLst>
                <a:path w="1442984" h="1033004">
                  <a:moveTo>
                    <a:pt x="1236497" y="236520"/>
                  </a:moveTo>
                  <a:lnTo>
                    <a:pt x="1278271" y="269939"/>
                  </a:lnTo>
                  <a:lnTo>
                    <a:pt x="1289410" y="256015"/>
                  </a:lnTo>
                  <a:lnTo>
                    <a:pt x="1246245" y="222596"/>
                  </a:lnTo>
                  <a:close/>
                  <a:moveTo>
                    <a:pt x="1119531" y="150188"/>
                  </a:moveTo>
                  <a:lnTo>
                    <a:pt x="1162698" y="183607"/>
                  </a:lnTo>
                  <a:lnTo>
                    <a:pt x="1172444" y="166898"/>
                  </a:lnTo>
                  <a:lnTo>
                    <a:pt x="1129279" y="133479"/>
                  </a:lnTo>
                  <a:close/>
                  <a:moveTo>
                    <a:pt x="1219479" y="299180"/>
                  </a:moveTo>
                  <a:cubicBezTo>
                    <a:pt x="1236111" y="292496"/>
                    <a:pt x="1252743" y="289155"/>
                    <a:pt x="1271870" y="280382"/>
                  </a:cubicBezTo>
                  <a:lnTo>
                    <a:pt x="1266049" y="265761"/>
                  </a:lnTo>
                  <a:cubicBezTo>
                    <a:pt x="1249416" y="272445"/>
                    <a:pt x="1232784" y="275787"/>
                    <a:pt x="1213657" y="284559"/>
                  </a:cubicBezTo>
                  <a:close/>
                  <a:moveTo>
                    <a:pt x="1006743" y="59679"/>
                  </a:moveTo>
                  <a:lnTo>
                    <a:pt x="1049909" y="93098"/>
                  </a:lnTo>
                  <a:lnTo>
                    <a:pt x="1061049" y="80566"/>
                  </a:lnTo>
                  <a:lnTo>
                    <a:pt x="1017883" y="47147"/>
                  </a:lnTo>
                  <a:close/>
                  <a:moveTo>
                    <a:pt x="1083019" y="349309"/>
                  </a:moveTo>
                  <a:cubicBezTo>
                    <a:pt x="1099651" y="342726"/>
                    <a:pt x="1116283" y="336144"/>
                    <a:pt x="1135410" y="327504"/>
                  </a:cubicBezTo>
                  <a:lnTo>
                    <a:pt x="1129588" y="313105"/>
                  </a:lnTo>
                  <a:cubicBezTo>
                    <a:pt x="1109630" y="319687"/>
                    <a:pt x="1092998" y="326270"/>
                    <a:pt x="1077197" y="334910"/>
                  </a:cubicBezTo>
                  <a:close/>
                  <a:moveTo>
                    <a:pt x="1133456" y="425894"/>
                  </a:moveTo>
                  <a:lnTo>
                    <a:pt x="1150165" y="428679"/>
                  </a:lnTo>
                  <a:lnTo>
                    <a:pt x="1159913" y="375766"/>
                  </a:lnTo>
                  <a:lnTo>
                    <a:pt x="1143203" y="372981"/>
                  </a:lnTo>
                  <a:close/>
                  <a:moveTo>
                    <a:pt x="1106999" y="567924"/>
                  </a:moveTo>
                  <a:lnTo>
                    <a:pt x="1123709" y="572102"/>
                  </a:lnTo>
                  <a:lnTo>
                    <a:pt x="1133457" y="519188"/>
                  </a:lnTo>
                  <a:lnTo>
                    <a:pt x="1116747" y="515011"/>
                  </a:lnTo>
                  <a:close/>
                  <a:moveTo>
                    <a:pt x="954157" y="409185"/>
                  </a:moveTo>
                  <a:cubicBezTo>
                    <a:pt x="967590" y="402454"/>
                    <a:pt x="984382" y="392358"/>
                    <a:pt x="1000334" y="383525"/>
                  </a:cubicBezTo>
                  <a:lnTo>
                    <a:pt x="994457" y="368803"/>
                  </a:lnTo>
                  <a:cubicBezTo>
                    <a:pt x="977665" y="375533"/>
                    <a:pt x="960874" y="385628"/>
                    <a:pt x="945342" y="394462"/>
                  </a:cubicBezTo>
                  <a:close/>
                  <a:moveTo>
                    <a:pt x="686479" y="102844"/>
                  </a:moveTo>
                  <a:lnTo>
                    <a:pt x="1047124" y="366018"/>
                  </a:lnTo>
                  <a:lnTo>
                    <a:pt x="1061049" y="349309"/>
                  </a:lnTo>
                  <a:lnTo>
                    <a:pt x="696227" y="90312"/>
                  </a:lnTo>
                  <a:close/>
                  <a:moveTo>
                    <a:pt x="824660" y="471845"/>
                  </a:moveTo>
                  <a:cubicBezTo>
                    <a:pt x="841451" y="465249"/>
                    <a:pt x="854885" y="455355"/>
                    <a:pt x="871256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1" y="432265"/>
                    <a:pt x="864345" y="431945"/>
                    <a:pt x="821302" y="409185"/>
                  </a:cubicBezTo>
                  <a:lnTo>
                    <a:pt x="814585" y="425674"/>
                  </a:lnTo>
                  <a:cubicBezTo>
                    <a:pt x="814592" y="425678"/>
                    <a:pt x="815066" y="425936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close/>
                  <a:moveTo>
                    <a:pt x="689264" y="356271"/>
                  </a:moveTo>
                  <a:lnTo>
                    <a:pt x="735215" y="382728"/>
                  </a:lnTo>
                  <a:lnTo>
                    <a:pt x="746355" y="366019"/>
                  </a:lnTo>
                  <a:lnTo>
                    <a:pt x="696227" y="339562"/>
                  </a:lnTo>
                  <a:close/>
                  <a:moveTo>
                    <a:pt x="563944" y="282471"/>
                  </a:moveTo>
                  <a:lnTo>
                    <a:pt x="609895" y="308928"/>
                  </a:lnTo>
                  <a:lnTo>
                    <a:pt x="616857" y="296395"/>
                  </a:lnTo>
                  <a:lnTo>
                    <a:pt x="569513" y="269939"/>
                  </a:lnTo>
                  <a:close/>
                  <a:moveTo>
                    <a:pt x="699339" y="545645"/>
                  </a:moveTo>
                  <a:cubicBezTo>
                    <a:pt x="712772" y="535683"/>
                    <a:pt x="729564" y="525721"/>
                    <a:pt x="745096" y="517005"/>
                  </a:cubicBezTo>
                  <a:lnTo>
                    <a:pt x="736280" y="502478"/>
                  </a:lnTo>
                  <a:cubicBezTo>
                    <a:pt x="719488" y="509119"/>
                    <a:pt x="706056" y="519081"/>
                    <a:pt x="689264" y="529042"/>
                  </a:cubicBezTo>
                  <a:close/>
                  <a:moveTo>
                    <a:pt x="646098" y="615267"/>
                  </a:moveTo>
                  <a:lnTo>
                    <a:pt x="662807" y="618052"/>
                  </a:lnTo>
                  <a:lnTo>
                    <a:pt x="669770" y="579063"/>
                  </a:lnTo>
                  <a:lnTo>
                    <a:pt x="653060" y="574886"/>
                  </a:lnTo>
                  <a:close/>
                  <a:moveTo>
                    <a:pt x="619641" y="757299"/>
                  </a:moveTo>
                  <a:lnTo>
                    <a:pt x="636351" y="761475"/>
                  </a:lnTo>
                  <a:lnTo>
                    <a:pt x="646099" y="708562"/>
                  </a:lnTo>
                  <a:lnTo>
                    <a:pt x="629389" y="704384"/>
                  </a:lnTo>
                  <a:close/>
                  <a:moveTo>
                    <a:pt x="454267" y="698815"/>
                  </a:moveTo>
                  <a:cubicBezTo>
                    <a:pt x="471059" y="688853"/>
                    <a:pt x="484493" y="678891"/>
                    <a:pt x="500024" y="667270"/>
                  </a:cubicBezTo>
                  <a:lnTo>
                    <a:pt x="491209" y="655648"/>
                  </a:lnTo>
                  <a:cubicBezTo>
                    <a:pt x="474417" y="665610"/>
                    <a:pt x="460985" y="675571"/>
                    <a:pt x="445452" y="687193"/>
                  </a:cubicBezTo>
                  <a:close/>
                  <a:moveTo>
                    <a:pt x="597362" y="900720"/>
                  </a:moveTo>
                  <a:lnTo>
                    <a:pt x="612680" y="903505"/>
                  </a:lnTo>
                  <a:lnTo>
                    <a:pt x="623819" y="847807"/>
                  </a:lnTo>
                  <a:lnTo>
                    <a:pt x="602932" y="847806"/>
                  </a:lnTo>
                  <a:close/>
                  <a:moveTo>
                    <a:pt x="309124" y="747898"/>
                  </a:moveTo>
                  <a:cubicBezTo>
                    <a:pt x="309132" y="747901"/>
                    <a:pt x="309601" y="748058"/>
                    <a:pt x="338746" y="757819"/>
                  </a:cubicBezTo>
                  <a:cubicBezTo>
                    <a:pt x="335454" y="761126"/>
                    <a:pt x="332163" y="764434"/>
                    <a:pt x="327227" y="769394"/>
                  </a:cubicBezTo>
                  <a:lnTo>
                    <a:pt x="338746" y="780969"/>
                  </a:lnTo>
                  <a:cubicBezTo>
                    <a:pt x="351911" y="771048"/>
                    <a:pt x="365076" y="761126"/>
                    <a:pt x="380298" y="749139"/>
                  </a:cubicBezTo>
                  <a:lnTo>
                    <a:pt x="371658" y="734670"/>
                  </a:lnTo>
                  <a:cubicBezTo>
                    <a:pt x="365076" y="737977"/>
                    <a:pt x="361784" y="741284"/>
                    <a:pt x="358493" y="744591"/>
                  </a:cubicBezTo>
                  <a:cubicBezTo>
                    <a:pt x="358484" y="744588"/>
                    <a:pt x="357861" y="744365"/>
                    <a:pt x="312415" y="728056"/>
                  </a:cubicBezTo>
                  <a:cubicBezTo>
                    <a:pt x="312415" y="728060"/>
                    <a:pt x="312364" y="728364"/>
                    <a:pt x="309124" y="747898"/>
                  </a:cubicBezTo>
                  <a:close/>
                  <a:moveTo>
                    <a:pt x="169879" y="698815"/>
                  </a:moveTo>
                  <a:lnTo>
                    <a:pt x="222793" y="718309"/>
                  </a:lnTo>
                  <a:lnTo>
                    <a:pt x="228362" y="701599"/>
                  </a:lnTo>
                  <a:lnTo>
                    <a:pt x="175449" y="682105"/>
                  </a:lnTo>
                  <a:close/>
                  <a:moveTo>
                    <a:pt x="210547" y="855814"/>
                  </a:moveTo>
                  <a:lnTo>
                    <a:pt x="222301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lnTo>
                    <a:pt x="252526" y="821350"/>
                  </a:lnTo>
                  <a:cubicBezTo>
                    <a:pt x="239092" y="834479"/>
                    <a:pt x="225660" y="844326"/>
                    <a:pt x="210547" y="855814"/>
                  </a:cubicBezTo>
                  <a:close/>
                  <a:moveTo>
                    <a:pt x="96080" y="943886"/>
                  </a:moveTo>
                  <a:lnTo>
                    <a:pt x="109308" y="960596"/>
                  </a:lnTo>
                  <a:cubicBezTo>
                    <a:pt x="122536" y="947228"/>
                    <a:pt x="135765" y="937202"/>
                    <a:pt x="148993" y="923835"/>
                  </a:cubicBezTo>
                  <a:lnTo>
                    <a:pt x="139072" y="910467"/>
                  </a:lnTo>
                  <a:cubicBezTo>
                    <a:pt x="122536" y="923835"/>
                    <a:pt x="109308" y="933861"/>
                    <a:pt x="96080" y="943886"/>
                  </a:cubicBezTo>
                  <a:close/>
                  <a:moveTo>
                    <a:pt x="0" y="1026362"/>
                  </a:moveTo>
                  <a:cubicBezTo>
                    <a:pt x="19886" y="973225"/>
                    <a:pt x="46401" y="910126"/>
                    <a:pt x="79544" y="840384"/>
                  </a:cubicBezTo>
                  <a:cubicBezTo>
                    <a:pt x="79553" y="840388"/>
                    <a:pt x="80631" y="840847"/>
                    <a:pt x="212118" y="896842"/>
                  </a:cubicBezTo>
                  <a:cubicBezTo>
                    <a:pt x="212119" y="896838"/>
                    <a:pt x="212152" y="896756"/>
                    <a:pt x="212947" y="894766"/>
                  </a:cubicBezTo>
                  <a:lnTo>
                    <a:pt x="218747" y="880237"/>
                  </a:lnTo>
                  <a:cubicBezTo>
                    <a:pt x="218739" y="880233"/>
                    <a:pt x="217687" y="879785"/>
                    <a:pt x="86173" y="823779"/>
                  </a:cubicBezTo>
                  <a:cubicBezTo>
                    <a:pt x="149145" y="697580"/>
                    <a:pt x="238632" y="551453"/>
                    <a:pt x="344691" y="415291"/>
                  </a:cubicBezTo>
                  <a:cubicBezTo>
                    <a:pt x="344700" y="415297"/>
                    <a:pt x="346214" y="416282"/>
                    <a:pt x="599896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5" y="604593"/>
                    <a:pt x="566806" y="604661"/>
                    <a:pt x="567996" y="606250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80" y="591303"/>
                    <a:pt x="619758" y="591259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4"/>
                    <a:pt x="617296" y="583418"/>
                  </a:cubicBezTo>
                  <a:lnTo>
                    <a:pt x="623097" y="574701"/>
                  </a:lnTo>
                  <a:cubicBezTo>
                    <a:pt x="623088" y="574695"/>
                    <a:pt x="621575" y="573722"/>
                    <a:pt x="354635" y="402007"/>
                  </a:cubicBezTo>
                  <a:cubicBezTo>
                    <a:pt x="530710" y="179913"/>
                    <a:pt x="749507" y="-3264"/>
                    <a:pt x="972190" y="45"/>
                  </a:cubicBezTo>
                  <a:cubicBezTo>
                    <a:pt x="1105800" y="2029"/>
                    <a:pt x="1240807" y="71148"/>
                    <a:pt x="1368823" y="239275"/>
                  </a:cubicBezTo>
                  <a:cubicBezTo>
                    <a:pt x="1362195" y="239275"/>
                    <a:pt x="1358880" y="239276"/>
                    <a:pt x="1352252" y="242597"/>
                  </a:cubicBezTo>
                  <a:cubicBezTo>
                    <a:pt x="1352253" y="242601"/>
                    <a:pt x="1352288" y="242687"/>
                    <a:pt x="1353080" y="244673"/>
                  </a:cubicBezTo>
                  <a:lnTo>
                    <a:pt x="1358880" y="259202"/>
                  </a:lnTo>
                  <a:cubicBezTo>
                    <a:pt x="1365509" y="255881"/>
                    <a:pt x="1372138" y="255881"/>
                    <a:pt x="1382080" y="252560"/>
                  </a:cubicBezTo>
                  <a:cubicBezTo>
                    <a:pt x="1388710" y="265844"/>
                    <a:pt x="1398652" y="279128"/>
                    <a:pt x="1405281" y="289092"/>
                  </a:cubicBezTo>
                  <a:cubicBezTo>
                    <a:pt x="1424103" y="334113"/>
                    <a:pt x="1437030" y="376347"/>
                    <a:pt x="1442984" y="416291"/>
                  </a:cubicBezTo>
                  <a:lnTo>
                    <a:pt x="1336314" y="499057"/>
                  </a:lnTo>
                  <a:cubicBezTo>
                    <a:pt x="1347255" y="443148"/>
                    <a:pt x="1360181" y="377095"/>
                    <a:pt x="1375452" y="299055"/>
                  </a:cubicBezTo>
                  <a:cubicBezTo>
                    <a:pt x="1375443" y="299053"/>
                    <a:pt x="1375031" y="298985"/>
                    <a:pt x="1355566" y="295733"/>
                  </a:cubicBezTo>
                  <a:lnTo>
                    <a:pt x="1313716" y="516592"/>
                  </a:lnTo>
                  <a:lnTo>
                    <a:pt x="1106859" y="677096"/>
                  </a:lnTo>
                  <a:lnTo>
                    <a:pt x="1109784" y="661218"/>
                  </a:lnTo>
                  <a:lnTo>
                    <a:pt x="1090290" y="658433"/>
                  </a:lnTo>
                  <a:lnTo>
                    <a:pt x="1083515" y="695209"/>
                  </a:lnTo>
                  <a:lnTo>
                    <a:pt x="837623" y="886001"/>
                  </a:lnTo>
                  <a:cubicBezTo>
                    <a:pt x="850963" y="817387"/>
                    <a:pt x="875660" y="690350"/>
                    <a:pt x="921387" y="455144"/>
                  </a:cubicBezTo>
                  <a:cubicBezTo>
                    <a:pt x="921379" y="455142"/>
                    <a:pt x="920965" y="455073"/>
                    <a:pt x="901501" y="451822"/>
                  </a:cubicBezTo>
                  <a:cubicBezTo>
                    <a:pt x="901498" y="451836"/>
                    <a:pt x="901019" y="454349"/>
                    <a:pt x="815418" y="903230"/>
                  </a:cubicBezTo>
                  <a:lnTo>
                    <a:pt x="709840" y="985150"/>
                  </a:lnTo>
                  <a:cubicBezTo>
                    <a:pt x="672460" y="991443"/>
                    <a:pt x="635026" y="996125"/>
                    <a:pt x="596581" y="999794"/>
                  </a:cubicBezTo>
                  <a:cubicBezTo>
                    <a:pt x="596582" y="999790"/>
                    <a:pt x="596581" y="999725"/>
                    <a:pt x="596581" y="998548"/>
                  </a:cubicBezTo>
                  <a:lnTo>
                    <a:pt x="596582" y="989830"/>
                  </a:lnTo>
                  <a:cubicBezTo>
                    <a:pt x="596578" y="989830"/>
                    <a:pt x="596494" y="989830"/>
                    <a:pt x="594510" y="989831"/>
                  </a:cubicBezTo>
                  <a:lnTo>
                    <a:pt x="580010" y="989830"/>
                  </a:lnTo>
                  <a:cubicBezTo>
                    <a:pt x="580009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5" y="1009757"/>
                    <a:pt x="437493" y="1016399"/>
                    <a:pt x="371206" y="1019720"/>
                  </a:cubicBezTo>
                  <a:cubicBezTo>
                    <a:pt x="371208" y="1019709"/>
                    <a:pt x="371566" y="1017916"/>
                    <a:pt x="430865" y="720826"/>
                  </a:cubicBezTo>
                  <a:cubicBezTo>
                    <a:pt x="430861" y="720825"/>
                    <a:pt x="430777" y="720809"/>
                    <a:pt x="428793" y="720411"/>
                  </a:cubicBezTo>
                  <a:lnTo>
                    <a:pt x="414293" y="717505"/>
                  </a:lnTo>
                  <a:cubicBezTo>
                    <a:pt x="414290" y="717517"/>
                    <a:pt x="413908" y="719350"/>
                    <a:pt x="351321" y="1019720"/>
                  </a:cubicBezTo>
                  <a:cubicBezTo>
                    <a:pt x="222061" y="1029683"/>
                    <a:pt x="102745" y="1029683"/>
                    <a:pt x="19887" y="1033004"/>
                  </a:cubicBezTo>
                  <a:lnTo>
                    <a:pt x="39772" y="1016399"/>
                  </a:lnTo>
                  <a:cubicBezTo>
                    <a:pt x="39769" y="1016396"/>
                    <a:pt x="39703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9" y="1019720"/>
                    <a:pt x="0" y="1026362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" name="Freihandform 5"/>
            <p:cNvSpPr>
              <a:spLocks/>
            </p:cNvSpPr>
            <p:nvPr/>
          </p:nvSpPr>
          <p:spPr bwMode="auto">
            <a:xfrm rot="2025321">
              <a:off x="3215871" y="546135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1" name="Freihandform 5"/>
            <p:cNvSpPr>
              <a:spLocks/>
            </p:cNvSpPr>
            <p:nvPr/>
          </p:nvSpPr>
          <p:spPr bwMode="auto">
            <a:xfrm rot="14508995">
              <a:off x="1506248" y="1325481"/>
              <a:ext cx="1560885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2" name="Freihandform 5"/>
            <p:cNvSpPr>
              <a:spLocks/>
            </p:cNvSpPr>
            <p:nvPr/>
          </p:nvSpPr>
          <p:spPr bwMode="auto">
            <a:xfrm rot="1783257" flipH="1" flipV="1">
              <a:off x="7459075" y="4714214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3" name="Freihandform 5"/>
            <p:cNvSpPr>
              <a:spLocks/>
            </p:cNvSpPr>
            <p:nvPr/>
          </p:nvSpPr>
          <p:spPr bwMode="auto">
            <a:xfrm rot="11252457" flipH="1" flipV="1">
              <a:off x="5679941" y="57397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4" name="Freihandform 5"/>
            <p:cNvSpPr>
              <a:spLocks/>
            </p:cNvSpPr>
            <p:nvPr/>
          </p:nvSpPr>
          <p:spPr bwMode="auto">
            <a:xfrm rot="18446852" flipH="1" flipV="1">
              <a:off x="10859143" y="370957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5" name="Freihandform 5"/>
            <p:cNvSpPr>
              <a:spLocks/>
            </p:cNvSpPr>
            <p:nvPr/>
          </p:nvSpPr>
          <p:spPr bwMode="auto">
            <a:xfrm rot="418091" flipH="1" flipV="1">
              <a:off x="6733166" y="100332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6" name="Freihandform 5"/>
            <p:cNvSpPr>
              <a:spLocks/>
            </p:cNvSpPr>
            <p:nvPr/>
          </p:nvSpPr>
          <p:spPr bwMode="auto">
            <a:xfrm rot="19178519">
              <a:off x="794952" y="440849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7" name="Freihandform 5"/>
            <p:cNvSpPr>
              <a:spLocks/>
            </p:cNvSpPr>
            <p:nvPr/>
          </p:nvSpPr>
          <p:spPr bwMode="auto">
            <a:xfrm rot="17698856">
              <a:off x="9787685" y="182271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8" name="Freihandform 5"/>
            <p:cNvSpPr>
              <a:spLocks/>
            </p:cNvSpPr>
            <p:nvPr/>
          </p:nvSpPr>
          <p:spPr bwMode="auto">
            <a:xfrm rot="18361204">
              <a:off x="585549" y="27296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9" name="Freihandform 5"/>
            <p:cNvSpPr>
              <a:spLocks/>
            </p:cNvSpPr>
            <p:nvPr/>
          </p:nvSpPr>
          <p:spPr bwMode="auto">
            <a:xfrm rot="18887227">
              <a:off x="2845793" y="398972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20" name="Freihandform 5"/>
            <p:cNvSpPr>
              <a:spLocks/>
            </p:cNvSpPr>
            <p:nvPr/>
          </p:nvSpPr>
          <p:spPr bwMode="auto">
            <a:xfrm rot="2700000">
              <a:off x="4201503" y="94403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1" name="Freihandform 5"/>
            <p:cNvSpPr>
              <a:spLocks/>
            </p:cNvSpPr>
            <p:nvPr/>
          </p:nvSpPr>
          <p:spPr bwMode="auto">
            <a:xfrm rot="3158362">
              <a:off x="4953877" y="4768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2" name="Freihandform 5"/>
            <p:cNvSpPr>
              <a:spLocks/>
            </p:cNvSpPr>
            <p:nvPr/>
          </p:nvSpPr>
          <p:spPr bwMode="auto">
            <a:xfrm rot="15300000">
              <a:off x="372301" y="11061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3" name="Freihandform 5"/>
            <p:cNvSpPr>
              <a:spLocks/>
            </p:cNvSpPr>
            <p:nvPr/>
          </p:nvSpPr>
          <p:spPr bwMode="auto">
            <a:xfrm rot="9948045" flipH="1" flipV="1">
              <a:off x="-91802" y="552684"/>
              <a:ext cx="402712" cy="676726"/>
            </a:xfrm>
            <a:custGeom>
              <a:avLst/>
              <a:gdLst/>
              <a:ahLst/>
              <a:cxnLst/>
              <a:rect l="l" t="t" r="r" b="b"/>
              <a:pathLst>
                <a:path w="374848" h="629903">
                  <a:moveTo>
                    <a:pt x="115124" y="533084"/>
                  </a:moveTo>
                  <a:lnTo>
                    <a:pt x="103381" y="530148"/>
                  </a:lnTo>
                  <a:lnTo>
                    <a:pt x="96530" y="568314"/>
                  </a:lnTo>
                  <a:lnTo>
                    <a:pt x="108273" y="570271"/>
                  </a:lnTo>
                  <a:close/>
                  <a:moveTo>
                    <a:pt x="133717" y="432287"/>
                  </a:moveTo>
                  <a:lnTo>
                    <a:pt x="120017" y="430330"/>
                  </a:lnTo>
                  <a:lnTo>
                    <a:pt x="113166" y="467517"/>
                  </a:lnTo>
                  <a:lnTo>
                    <a:pt x="126867" y="469474"/>
                  </a:lnTo>
                  <a:close/>
                  <a:moveTo>
                    <a:pt x="150354" y="332469"/>
                  </a:moveTo>
                  <a:lnTo>
                    <a:pt x="138611" y="329533"/>
                  </a:lnTo>
                  <a:lnTo>
                    <a:pt x="131760" y="366720"/>
                  </a:lnTo>
                  <a:lnTo>
                    <a:pt x="143503" y="369656"/>
                  </a:lnTo>
                  <a:close/>
                  <a:moveTo>
                    <a:pt x="168947" y="231672"/>
                  </a:moveTo>
                  <a:lnTo>
                    <a:pt x="157204" y="229715"/>
                  </a:lnTo>
                  <a:lnTo>
                    <a:pt x="150353" y="266902"/>
                  </a:lnTo>
                  <a:lnTo>
                    <a:pt x="162097" y="268859"/>
                  </a:lnTo>
                  <a:close/>
                  <a:moveTo>
                    <a:pt x="147635" y="187634"/>
                  </a:moveTo>
                  <a:cubicBezTo>
                    <a:pt x="133609" y="192260"/>
                    <a:pt x="121920" y="196886"/>
                    <a:pt x="110815" y="202958"/>
                  </a:cubicBezTo>
                  <a:lnTo>
                    <a:pt x="114906" y="213078"/>
                  </a:lnTo>
                  <a:cubicBezTo>
                    <a:pt x="126595" y="208452"/>
                    <a:pt x="138284" y="203826"/>
                    <a:pt x="151727" y="197754"/>
                  </a:cubicBezTo>
                  <a:close/>
                  <a:moveTo>
                    <a:pt x="243539" y="154361"/>
                  </a:moveTo>
                  <a:cubicBezTo>
                    <a:pt x="231850" y="159059"/>
                    <a:pt x="220161" y="161407"/>
                    <a:pt x="206719" y="167572"/>
                  </a:cubicBezTo>
                  <a:lnTo>
                    <a:pt x="210810" y="177848"/>
                  </a:lnTo>
                  <a:cubicBezTo>
                    <a:pt x="222499" y="173151"/>
                    <a:pt x="234188" y="170802"/>
                    <a:pt x="247631" y="164637"/>
                  </a:cubicBezTo>
                  <a:close/>
                  <a:moveTo>
                    <a:pt x="229621" y="124025"/>
                  </a:moveTo>
                  <a:lnTo>
                    <a:pt x="222770" y="133811"/>
                  </a:lnTo>
                  <a:lnTo>
                    <a:pt x="252129" y="157298"/>
                  </a:lnTo>
                  <a:lnTo>
                    <a:pt x="259958" y="147511"/>
                  </a:lnTo>
                  <a:close/>
                  <a:moveTo>
                    <a:pt x="159381" y="0"/>
                  </a:moveTo>
                  <a:cubicBezTo>
                    <a:pt x="212916" y="24764"/>
                    <a:pt x="265121" y="69230"/>
                    <a:pt x="315769" y="135747"/>
                  </a:cubicBezTo>
                  <a:cubicBezTo>
                    <a:pt x="311110" y="135747"/>
                    <a:pt x="308781" y="135747"/>
                    <a:pt x="304122" y="138082"/>
                  </a:cubicBezTo>
                  <a:cubicBezTo>
                    <a:pt x="304123" y="138083"/>
                    <a:pt x="304142" y="138130"/>
                    <a:pt x="304705" y="139540"/>
                  </a:cubicBezTo>
                  <a:lnTo>
                    <a:pt x="308781" y="149752"/>
                  </a:lnTo>
                  <a:cubicBezTo>
                    <a:pt x="313439" y="147418"/>
                    <a:pt x="318099" y="147418"/>
                    <a:pt x="325086" y="145083"/>
                  </a:cubicBezTo>
                  <a:cubicBezTo>
                    <a:pt x="329745" y="154419"/>
                    <a:pt x="336732" y="163755"/>
                    <a:pt x="341392" y="170758"/>
                  </a:cubicBezTo>
                  <a:cubicBezTo>
                    <a:pt x="413600" y="343475"/>
                    <a:pt x="362355" y="457842"/>
                    <a:pt x="250548" y="534864"/>
                  </a:cubicBezTo>
                  <a:cubicBezTo>
                    <a:pt x="250549" y="534860"/>
                    <a:pt x="250787" y="533646"/>
                    <a:pt x="320427" y="177760"/>
                  </a:cubicBezTo>
                  <a:cubicBezTo>
                    <a:pt x="320424" y="177759"/>
                    <a:pt x="320212" y="177724"/>
                    <a:pt x="306452" y="175425"/>
                  </a:cubicBezTo>
                  <a:lnTo>
                    <a:pt x="236573" y="544200"/>
                  </a:lnTo>
                  <a:cubicBezTo>
                    <a:pt x="171704" y="583200"/>
                    <a:pt x="89138" y="611856"/>
                    <a:pt x="0" y="629903"/>
                  </a:cubicBezTo>
                  <a:lnTo>
                    <a:pt x="140825" y="73336"/>
                  </a:lnTo>
                  <a:lnTo>
                    <a:pt x="170904" y="96624"/>
                  </a:lnTo>
                  <a:lnTo>
                    <a:pt x="177754" y="84880"/>
                  </a:lnTo>
                  <a:lnTo>
                    <a:pt x="147418" y="61394"/>
                  </a:lnTo>
                  <a:lnTo>
                    <a:pt x="141111" y="72204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4" name="Freihandform 5"/>
            <p:cNvSpPr>
              <a:spLocks/>
            </p:cNvSpPr>
            <p:nvPr/>
          </p:nvSpPr>
          <p:spPr bwMode="auto">
            <a:xfrm rot="18429799">
              <a:off x="1634877" y="-32037"/>
              <a:ext cx="1523770" cy="1105736"/>
            </a:xfrm>
            <a:custGeom>
              <a:avLst/>
              <a:gdLst/>
              <a:ahLst/>
              <a:cxnLst/>
              <a:rect l="l" t="t" r="r" b="b"/>
              <a:pathLst>
                <a:path w="1418340" h="1029230">
                  <a:moveTo>
                    <a:pt x="139072" y="906693"/>
                  </a:moveTo>
                  <a:cubicBezTo>
                    <a:pt x="122536" y="920061"/>
                    <a:pt x="109308" y="930086"/>
                    <a:pt x="96080" y="940112"/>
                  </a:cubicBezTo>
                  <a:lnTo>
                    <a:pt x="109308" y="956822"/>
                  </a:lnTo>
                  <a:cubicBezTo>
                    <a:pt x="122536" y="943454"/>
                    <a:pt x="135765" y="933429"/>
                    <a:pt x="148993" y="920061"/>
                  </a:cubicBezTo>
                  <a:close/>
                  <a:moveTo>
                    <a:pt x="264280" y="829064"/>
                  </a:moveTo>
                  <a:lnTo>
                    <a:pt x="252525" y="817576"/>
                  </a:lnTo>
                  <a:cubicBezTo>
                    <a:pt x="239092" y="830705"/>
                    <a:pt x="225660" y="840552"/>
                    <a:pt x="210547" y="852040"/>
                  </a:cubicBezTo>
                  <a:lnTo>
                    <a:pt x="222301" y="863528"/>
                  </a:lnTo>
                  <a:cubicBezTo>
                    <a:pt x="235734" y="853681"/>
                    <a:pt x="249168" y="843834"/>
                    <a:pt x="264280" y="829064"/>
                  </a:cubicBezTo>
                  <a:close/>
                  <a:moveTo>
                    <a:pt x="228362" y="697826"/>
                  </a:moveTo>
                  <a:lnTo>
                    <a:pt x="175449" y="678331"/>
                  </a:lnTo>
                  <a:lnTo>
                    <a:pt x="169879" y="695041"/>
                  </a:lnTo>
                  <a:lnTo>
                    <a:pt x="222792" y="714535"/>
                  </a:lnTo>
                  <a:close/>
                  <a:moveTo>
                    <a:pt x="371658" y="730896"/>
                  </a:moveTo>
                  <a:cubicBezTo>
                    <a:pt x="365076" y="734203"/>
                    <a:pt x="361784" y="737510"/>
                    <a:pt x="358493" y="740818"/>
                  </a:cubicBezTo>
                  <a:cubicBezTo>
                    <a:pt x="358488" y="740816"/>
                    <a:pt x="358018" y="740647"/>
                    <a:pt x="312415" y="724282"/>
                  </a:cubicBezTo>
                  <a:cubicBezTo>
                    <a:pt x="312414" y="724287"/>
                    <a:pt x="312362" y="724604"/>
                    <a:pt x="309124" y="744124"/>
                  </a:cubicBezTo>
                  <a:cubicBezTo>
                    <a:pt x="309128" y="744126"/>
                    <a:pt x="309478" y="744243"/>
                    <a:pt x="338746" y="754046"/>
                  </a:cubicBezTo>
                  <a:cubicBezTo>
                    <a:pt x="335454" y="757352"/>
                    <a:pt x="332163" y="760660"/>
                    <a:pt x="327227" y="765620"/>
                  </a:cubicBezTo>
                  <a:lnTo>
                    <a:pt x="338746" y="777195"/>
                  </a:lnTo>
                  <a:cubicBezTo>
                    <a:pt x="351911" y="767273"/>
                    <a:pt x="365076" y="757352"/>
                    <a:pt x="380298" y="745365"/>
                  </a:cubicBezTo>
                  <a:close/>
                  <a:moveTo>
                    <a:pt x="623819" y="844033"/>
                  </a:moveTo>
                  <a:lnTo>
                    <a:pt x="602932" y="844033"/>
                  </a:lnTo>
                  <a:lnTo>
                    <a:pt x="597362" y="896946"/>
                  </a:lnTo>
                  <a:lnTo>
                    <a:pt x="612680" y="899731"/>
                  </a:lnTo>
                  <a:close/>
                  <a:moveTo>
                    <a:pt x="500024" y="663496"/>
                  </a:moveTo>
                  <a:lnTo>
                    <a:pt x="491209" y="651874"/>
                  </a:lnTo>
                  <a:cubicBezTo>
                    <a:pt x="474417" y="661836"/>
                    <a:pt x="460984" y="671798"/>
                    <a:pt x="445452" y="683419"/>
                  </a:cubicBezTo>
                  <a:lnTo>
                    <a:pt x="454267" y="695041"/>
                  </a:lnTo>
                  <a:cubicBezTo>
                    <a:pt x="471059" y="685079"/>
                    <a:pt x="484492" y="675117"/>
                    <a:pt x="500024" y="663496"/>
                  </a:cubicBezTo>
                  <a:close/>
                  <a:moveTo>
                    <a:pt x="646098" y="704788"/>
                  </a:moveTo>
                  <a:lnTo>
                    <a:pt x="629389" y="700610"/>
                  </a:lnTo>
                  <a:lnTo>
                    <a:pt x="619641" y="753524"/>
                  </a:lnTo>
                  <a:lnTo>
                    <a:pt x="636351" y="757701"/>
                  </a:lnTo>
                  <a:close/>
                  <a:moveTo>
                    <a:pt x="669770" y="575289"/>
                  </a:moveTo>
                  <a:lnTo>
                    <a:pt x="653060" y="571112"/>
                  </a:lnTo>
                  <a:lnTo>
                    <a:pt x="646097" y="611494"/>
                  </a:lnTo>
                  <a:lnTo>
                    <a:pt x="662807" y="614278"/>
                  </a:lnTo>
                  <a:close/>
                  <a:moveTo>
                    <a:pt x="736280" y="498704"/>
                  </a:moveTo>
                  <a:cubicBezTo>
                    <a:pt x="719488" y="505345"/>
                    <a:pt x="706056" y="515307"/>
                    <a:pt x="689264" y="525269"/>
                  </a:cubicBezTo>
                  <a:lnTo>
                    <a:pt x="699339" y="541871"/>
                  </a:lnTo>
                  <a:cubicBezTo>
                    <a:pt x="712772" y="531909"/>
                    <a:pt x="729564" y="521948"/>
                    <a:pt x="745095" y="513231"/>
                  </a:cubicBezTo>
                  <a:close/>
                  <a:moveTo>
                    <a:pt x="616856" y="292621"/>
                  </a:moveTo>
                  <a:lnTo>
                    <a:pt x="569513" y="266165"/>
                  </a:lnTo>
                  <a:lnTo>
                    <a:pt x="563943" y="278697"/>
                  </a:lnTo>
                  <a:lnTo>
                    <a:pt x="609895" y="305154"/>
                  </a:lnTo>
                  <a:close/>
                  <a:moveTo>
                    <a:pt x="746355" y="362245"/>
                  </a:moveTo>
                  <a:lnTo>
                    <a:pt x="696227" y="335788"/>
                  </a:lnTo>
                  <a:lnTo>
                    <a:pt x="689264" y="352497"/>
                  </a:lnTo>
                  <a:lnTo>
                    <a:pt x="735215" y="378954"/>
                  </a:lnTo>
                  <a:close/>
                  <a:moveTo>
                    <a:pt x="1083328" y="800867"/>
                  </a:moveTo>
                  <a:lnTo>
                    <a:pt x="1066619" y="796689"/>
                  </a:lnTo>
                  <a:lnTo>
                    <a:pt x="1056871" y="850995"/>
                  </a:lnTo>
                  <a:lnTo>
                    <a:pt x="1073581" y="853780"/>
                  </a:lnTo>
                  <a:close/>
                  <a:moveTo>
                    <a:pt x="870836" y="431382"/>
                  </a:moveTo>
                  <a:lnTo>
                    <a:pt x="864959" y="428496"/>
                  </a:lnTo>
                  <a:cubicBezTo>
                    <a:pt x="864954" y="428493"/>
                    <a:pt x="864499" y="428252"/>
                    <a:pt x="821302" y="405411"/>
                  </a:cubicBezTo>
                  <a:lnTo>
                    <a:pt x="814585" y="421900"/>
                  </a:lnTo>
                  <a:cubicBezTo>
                    <a:pt x="814589" y="421902"/>
                    <a:pt x="814963" y="422106"/>
                    <a:pt x="844809" y="438390"/>
                  </a:cubicBezTo>
                  <a:cubicBezTo>
                    <a:pt x="834734" y="444986"/>
                    <a:pt x="824659" y="448284"/>
                    <a:pt x="815844" y="456528"/>
                  </a:cubicBezTo>
                  <a:lnTo>
                    <a:pt x="824659" y="468071"/>
                  </a:lnTo>
                  <a:cubicBezTo>
                    <a:pt x="841451" y="461475"/>
                    <a:pt x="854884" y="451581"/>
                    <a:pt x="871256" y="443749"/>
                  </a:cubicBezTo>
                  <a:lnTo>
                    <a:pt x="868317" y="435092"/>
                  </a:lnTo>
                  <a:close/>
                  <a:moveTo>
                    <a:pt x="1109784" y="657444"/>
                  </a:moveTo>
                  <a:lnTo>
                    <a:pt x="1090290" y="654659"/>
                  </a:lnTo>
                  <a:lnTo>
                    <a:pt x="1080542" y="707572"/>
                  </a:lnTo>
                  <a:lnTo>
                    <a:pt x="1100037" y="710357"/>
                  </a:lnTo>
                  <a:close/>
                  <a:moveTo>
                    <a:pt x="994457" y="365029"/>
                  </a:moveTo>
                  <a:cubicBezTo>
                    <a:pt x="977665" y="371759"/>
                    <a:pt x="960874" y="381854"/>
                    <a:pt x="945342" y="390688"/>
                  </a:cubicBezTo>
                  <a:lnTo>
                    <a:pt x="954157" y="405411"/>
                  </a:lnTo>
                  <a:cubicBezTo>
                    <a:pt x="967590" y="398680"/>
                    <a:pt x="984382" y="388584"/>
                    <a:pt x="1000334" y="379752"/>
                  </a:cubicBezTo>
                  <a:close/>
                  <a:moveTo>
                    <a:pt x="1133456" y="515414"/>
                  </a:moveTo>
                  <a:lnTo>
                    <a:pt x="1116747" y="511237"/>
                  </a:lnTo>
                  <a:lnTo>
                    <a:pt x="1106999" y="564150"/>
                  </a:lnTo>
                  <a:lnTo>
                    <a:pt x="1123709" y="568328"/>
                  </a:lnTo>
                  <a:close/>
                  <a:moveTo>
                    <a:pt x="1061049" y="345535"/>
                  </a:moveTo>
                  <a:lnTo>
                    <a:pt x="696227" y="86539"/>
                  </a:lnTo>
                  <a:lnTo>
                    <a:pt x="686479" y="99070"/>
                  </a:lnTo>
                  <a:lnTo>
                    <a:pt x="1047124" y="362244"/>
                  </a:lnTo>
                  <a:close/>
                  <a:moveTo>
                    <a:pt x="1159913" y="371992"/>
                  </a:moveTo>
                  <a:lnTo>
                    <a:pt x="1143203" y="369207"/>
                  </a:lnTo>
                  <a:lnTo>
                    <a:pt x="1133456" y="422120"/>
                  </a:lnTo>
                  <a:lnTo>
                    <a:pt x="1150165" y="424905"/>
                  </a:lnTo>
                  <a:close/>
                  <a:moveTo>
                    <a:pt x="1129588" y="309331"/>
                  </a:moveTo>
                  <a:cubicBezTo>
                    <a:pt x="1109630" y="315913"/>
                    <a:pt x="1092998" y="322496"/>
                    <a:pt x="1077197" y="331136"/>
                  </a:cubicBezTo>
                  <a:lnTo>
                    <a:pt x="1083019" y="345535"/>
                  </a:lnTo>
                  <a:cubicBezTo>
                    <a:pt x="1099651" y="338952"/>
                    <a:pt x="1116283" y="332370"/>
                    <a:pt x="1135410" y="323730"/>
                  </a:cubicBezTo>
                  <a:close/>
                  <a:moveTo>
                    <a:pt x="1329804" y="528554"/>
                  </a:moveTo>
                  <a:lnTo>
                    <a:pt x="1418340" y="645352"/>
                  </a:lnTo>
                  <a:cubicBezTo>
                    <a:pt x="1388812" y="707949"/>
                    <a:pt x="1339215" y="759866"/>
                    <a:pt x="1276021" y="803399"/>
                  </a:cubicBezTo>
                  <a:cubicBezTo>
                    <a:pt x="1276023" y="803393"/>
                    <a:pt x="1276279" y="802084"/>
                    <a:pt x="1329804" y="528554"/>
                  </a:cubicBezTo>
                  <a:close/>
                  <a:moveTo>
                    <a:pt x="929143" y="0"/>
                  </a:moveTo>
                  <a:lnTo>
                    <a:pt x="1314547" y="508428"/>
                  </a:lnTo>
                  <a:lnTo>
                    <a:pt x="1256136" y="816683"/>
                  </a:lnTo>
                  <a:cubicBezTo>
                    <a:pt x="1140134" y="886425"/>
                    <a:pt x="984359" y="932920"/>
                    <a:pt x="821957" y="962810"/>
                  </a:cubicBezTo>
                  <a:cubicBezTo>
                    <a:pt x="821958" y="962802"/>
                    <a:pt x="822345" y="960814"/>
                    <a:pt x="921387" y="451370"/>
                  </a:cubicBezTo>
                  <a:cubicBezTo>
                    <a:pt x="921382" y="451369"/>
                    <a:pt x="921072" y="451317"/>
                    <a:pt x="901501" y="448048"/>
                  </a:cubicBezTo>
                  <a:cubicBezTo>
                    <a:pt x="901499" y="448056"/>
                    <a:pt x="901126" y="450012"/>
                    <a:pt x="802070" y="969451"/>
                  </a:cubicBezTo>
                  <a:cubicBezTo>
                    <a:pt x="732470" y="979415"/>
                    <a:pt x="666183" y="989377"/>
                    <a:pt x="596581" y="996020"/>
                  </a:cubicBezTo>
                  <a:cubicBezTo>
                    <a:pt x="596581" y="996016"/>
                    <a:pt x="596581" y="995950"/>
                    <a:pt x="596582" y="994774"/>
                  </a:cubicBezTo>
                  <a:lnTo>
                    <a:pt x="596581" y="986057"/>
                  </a:lnTo>
                  <a:cubicBezTo>
                    <a:pt x="596578" y="986057"/>
                    <a:pt x="596494" y="986057"/>
                    <a:pt x="594510" y="986057"/>
                  </a:cubicBezTo>
                  <a:lnTo>
                    <a:pt x="580010" y="986057"/>
                  </a:lnTo>
                  <a:cubicBezTo>
                    <a:pt x="580009" y="986060"/>
                    <a:pt x="579992" y="986127"/>
                    <a:pt x="579596" y="987717"/>
                  </a:cubicBezTo>
                  <a:lnTo>
                    <a:pt x="576696" y="999341"/>
                  </a:lnTo>
                  <a:cubicBezTo>
                    <a:pt x="507094" y="1005983"/>
                    <a:pt x="437493" y="1012625"/>
                    <a:pt x="371206" y="1015946"/>
                  </a:cubicBezTo>
                  <a:cubicBezTo>
                    <a:pt x="371208" y="1015936"/>
                    <a:pt x="371549" y="1014228"/>
                    <a:pt x="430864" y="717052"/>
                  </a:cubicBezTo>
                  <a:cubicBezTo>
                    <a:pt x="430861" y="717052"/>
                    <a:pt x="430776" y="717035"/>
                    <a:pt x="428793" y="716637"/>
                  </a:cubicBezTo>
                  <a:lnTo>
                    <a:pt x="414293" y="713732"/>
                  </a:lnTo>
                  <a:cubicBezTo>
                    <a:pt x="414290" y="713742"/>
                    <a:pt x="413915" y="715542"/>
                    <a:pt x="351320" y="1015946"/>
                  </a:cubicBezTo>
                  <a:cubicBezTo>
                    <a:pt x="222061" y="1025909"/>
                    <a:pt x="102745" y="1025909"/>
                    <a:pt x="19886" y="1029230"/>
                  </a:cubicBezTo>
                  <a:lnTo>
                    <a:pt x="39772" y="1012625"/>
                  </a:lnTo>
                  <a:cubicBezTo>
                    <a:pt x="39769" y="1012622"/>
                    <a:pt x="39701" y="1012554"/>
                    <a:pt x="38115" y="1010965"/>
                  </a:cubicBezTo>
                  <a:lnTo>
                    <a:pt x="26515" y="999341"/>
                  </a:lnTo>
                  <a:cubicBezTo>
                    <a:pt x="16572" y="1009304"/>
                    <a:pt x="6629" y="1015946"/>
                    <a:pt x="0" y="1022588"/>
                  </a:cubicBezTo>
                  <a:cubicBezTo>
                    <a:pt x="19886" y="969451"/>
                    <a:pt x="46400" y="906352"/>
                    <a:pt x="79544" y="836610"/>
                  </a:cubicBezTo>
                  <a:cubicBezTo>
                    <a:pt x="79552" y="836614"/>
                    <a:pt x="80608" y="837063"/>
                    <a:pt x="212117" y="893068"/>
                  </a:cubicBezTo>
                  <a:cubicBezTo>
                    <a:pt x="212119" y="893064"/>
                    <a:pt x="212152" y="892981"/>
                    <a:pt x="212946" y="890992"/>
                  </a:cubicBezTo>
                  <a:lnTo>
                    <a:pt x="218747" y="876463"/>
                  </a:lnTo>
                  <a:cubicBezTo>
                    <a:pt x="218739" y="876459"/>
                    <a:pt x="217697" y="876016"/>
                    <a:pt x="86173" y="820005"/>
                  </a:cubicBezTo>
                  <a:cubicBezTo>
                    <a:pt x="149145" y="693806"/>
                    <a:pt x="238632" y="547679"/>
                    <a:pt x="344691" y="411517"/>
                  </a:cubicBezTo>
                  <a:cubicBezTo>
                    <a:pt x="344701" y="411524"/>
                    <a:pt x="346289" y="412557"/>
                    <a:pt x="599896" y="577569"/>
                  </a:cubicBezTo>
                  <a:cubicBezTo>
                    <a:pt x="586638" y="587532"/>
                    <a:pt x="576696" y="594174"/>
                    <a:pt x="566753" y="600816"/>
                  </a:cubicBezTo>
                  <a:cubicBezTo>
                    <a:pt x="566755" y="600819"/>
                    <a:pt x="566806" y="600887"/>
                    <a:pt x="567996" y="602477"/>
                  </a:cubicBezTo>
                  <a:lnTo>
                    <a:pt x="576696" y="614100"/>
                  </a:lnTo>
                  <a:cubicBezTo>
                    <a:pt x="589953" y="604137"/>
                    <a:pt x="606525" y="597495"/>
                    <a:pt x="619782" y="587532"/>
                  </a:cubicBezTo>
                  <a:cubicBezTo>
                    <a:pt x="619780" y="587529"/>
                    <a:pt x="619758" y="587485"/>
                    <a:pt x="619368" y="586702"/>
                  </a:cubicBezTo>
                  <a:lnTo>
                    <a:pt x="616468" y="580890"/>
                  </a:lnTo>
                  <a:cubicBezTo>
                    <a:pt x="616469" y="580888"/>
                    <a:pt x="616502" y="580838"/>
                    <a:pt x="617296" y="579645"/>
                  </a:cubicBezTo>
                  <a:lnTo>
                    <a:pt x="623096" y="570927"/>
                  </a:lnTo>
                  <a:cubicBezTo>
                    <a:pt x="623087" y="570921"/>
                    <a:pt x="621531" y="569920"/>
                    <a:pt x="354634" y="398233"/>
                  </a:cubicBezTo>
                  <a:cubicBezTo>
                    <a:pt x="519298" y="190532"/>
                    <a:pt x="721327" y="16868"/>
                    <a:pt x="929143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5" name="Freihandform 5"/>
            <p:cNvSpPr>
              <a:spLocks/>
            </p:cNvSpPr>
            <p:nvPr/>
          </p:nvSpPr>
          <p:spPr bwMode="auto">
            <a:xfrm rot="9774837">
              <a:off x="7616357" y="20939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6" name="Freihandform 5"/>
            <p:cNvSpPr>
              <a:spLocks/>
            </p:cNvSpPr>
            <p:nvPr/>
          </p:nvSpPr>
          <p:spPr bwMode="auto">
            <a:xfrm rot="1867807">
              <a:off x="296590" y="149191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7" name="Freihandform 5"/>
            <p:cNvSpPr>
              <a:spLocks/>
            </p:cNvSpPr>
            <p:nvPr/>
          </p:nvSpPr>
          <p:spPr bwMode="auto">
            <a:xfrm rot="4931296">
              <a:off x="1451218" y="4433327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8" name="Freihandform 5"/>
            <p:cNvSpPr>
              <a:spLocks/>
            </p:cNvSpPr>
            <p:nvPr/>
          </p:nvSpPr>
          <p:spPr bwMode="auto">
            <a:xfrm>
              <a:off x="8305602" y="486381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9" name="Freihandform 5"/>
            <p:cNvSpPr>
              <a:spLocks/>
            </p:cNvSpPr>
            <p:nvPr/>
          </p:nvSpPr>
          <p:spPr bwMode="auto">
            <a:xfrm rot="4114372">
              <a:off x="9682698" y="447100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0" name="Freihandform 5"/>
            <p:cNvSpPr>
              <a:spLocks/>
            </p:cNvSpPr>
            <p:nvPr/>
          </p:nvSpPr>
          <p:spPr bwMode="auto">
            <a:xfrm rot="16624085" flipV="1">
              <a:off x="17350" y="-110661"/>
              <a:ext cx="535667" cy="643756"/>
            </a:xfrm>
            <a:custGeom>
              <a:avLst/>
              <a:gdLst/>
              <a:ahLst/>
              <a:cxnLst/>
              <a:rect l="l" t="t" r="r" b="b"/>
              <a:pathLst>
                <a:path w="498604" h="599214">
                  <a:moveTo>
                    <a:pt x="425098" y="207099"/>
                  </a:moveTo>
                  <a:lnTo>
                    <a:pt x="418137" y="219632"/>
                  </a:lnTo>
                  <a:lnTo>
                    <a:pt x="372185" y="193175"/>
                  </a:lnTo>
                  <a:lnTo>
                    <a:pt x="377755" y="180643"/>
                  </a:lnTo>
                  <a:close/>
                  <a:moveTo>
                    <a:pt x="498604" y="0"/>
                  </a:moveTo>
                  <a:cubicBezTo>
                    <a:pt x="377069" y="72579"/>
                    <a:pt x="263058" y="186346"/>
                    <a:pt x="162876" y="312711"/>
                  </a:cubicBezTo>
                  <a:cubicBezTo>
                    <a:pt x="429598" y="484285"/>
                    <a:pt x="431327" y="485398"/>
                    <a:pt x="431338" y="485405"/>
                  </a:cubicBezTo>
                  <a:lnTo>
                    <a:pt x="425538" y="494123"/>
                  </a:lnTo>
                  <a:lnTo>
                    <a:pt x="427610" y="501180"/>
                  </a:lnTo>
                  <a:cubicBezTo>
                    <a:pt x="414767" y="511973"/>
                    <a:pt x="398195" y="518615"/>
                    <a:pt x="384938" y="528578"/>
                  </a:cubicBezTo>
                  <a:lnTo>
                    <a:pt x="376238" y="516954"/>
                  </a:lnTo>
                  <a:cubicBezTo>
                    <a:pt x="384938" y="508652"/>
                    <a:pt x="394880" y="502010"/>
                    <a:pt x="408138" y="492047"/>
                  </a:cubicBezTo>
                  <a:cubicBezTo>
                    <a:pt x="153379" y="326285"/>
                    <a:pt x="152934" y="325996"/>
                    <a:pt x="152933" y="325995"/>
                  </a:cubicBezTo>
                  <a:cubicBezTo>
                    <a:pt x="96721" y="398162"/>
                    <a:pt x="45164" y="473129"/>
                    <a:pt x="0" y="546604"/>
                  </a:cubicBezTo>
                  <a:lnTo>
                    <a:pt x="278083" y="581083"/>
                  </a:lnTo>
                  <a:cubicBezTo>
                    <a:pt x="284543" y="575628"/>
                    <a:pt x="291633" y="570990"/>
                    <a:pt x="299451" y="566352"/>
                  </a:cubicBezTo>
                  <a:lnTo>
                    <a:pt x="308266" y="577974"/>
                  </a:lnTo>
                  <a:lnTo>
                    <a:pt x="299842" y="583781"/>
                  </a:lnTo>
                  <a:lnTo>
                    <a:pt x="424307" y="599214"/>
                  </a:lnTo>
                  <a:lnTo>
                    <a:pt x="496741" y="15022"/>
                  </a:lnTo>
                  <a:lnTo>
                    <a:pt x="494721" y="13548"/>
                  </a:lnTo>
                  <a:lnTo>
                    <a:pt x="497342" y="10178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1" name="Freihandform 5"/>
            <p:cNvSpPr>
              <a:spLocks/>
            </p:cNvSpPr>
            <p:nvPr/>
          </p:nvSpPr>
          <p:spPr bwMode="auto">
            <a:xfrm rot="992620" flipV="1">
              <a:off x="277273" y="7493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2" name="Freihandform 5"/>
            <p:cNvSpPr>
              <a:spLocks/>
            </p:cNvSpPr>
            <p:nvPr/>
          </p:nvSpPr>
          <p:spPr bwMode="auto">
            <a:xfrm rot="18655726" flipH="1" flipV="1">
              <a:off x="3522210" y="33836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3" name="Freihandform 5"/>
            <p:cNvSpPr>
              <a:spLocks/>
            </p:cNvSpPr>
            <p:nvPr/>
          </p:nvSpPr>
          <p:spPr bwMode="auto">
            <a:xfrm rot="992620" flipV="1">
              <a:off x="3768618" y="14605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4" name="Freihandform 5"/>
            <p:cNvSpPr>
              <a:spLocks/>
            </p:cNvSpPr>
            <p:nvPr/>
          </p:nvSpPr>
          <p:spPr bwMode="auto">
            <a:xfrm rot="6453486" flipH="1" flipV="1">
              <a:off x="1108027" y="291982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5" name="Freihandform 5"/>
            <p:cNvSpPr>
              <a:spLocks/>
            </p:cNvSpPr>
            <p:nvPr/>
          </p:nvSpPr>
          <p:spPr bwMode="auto">
            <a:xfrm rot="9878872" flipH="1" flipV="1">
              <a:off x="319869" y="3712278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6" name="Freihandform 5"/>
            <p:cNvSpPr>
              <a:spLocks/>
            </p:cNvSpPr>
            <p:nvPr/>
          </p:nvSpPr>
          <p:spPr bwMode="auto">
            <a:xfrm rot="18430650" flipV="1">
              <a:off x="5424439" y="497283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7" name="Freihandform 5"/>
            <p:cNvSpPr>
              <a:spLocks/>
            </p:cNvSpPr>
            <p:nvPr/>
          </p:nvSpPr>
          <p:spPr bwMode="auto">
            <a:xfrm rot="13863782" flipV="1">
              <a:off x="4768811" y="5778120"/>
              <a:ext cx="873703" cy="62120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8" name="Freihandform 5"/>
            <p:cNvSpPr>
              <a:spLocks/>
            </p:cNvSpPr>
            <p:nvPr/>
          </p:nvSpPr>
          <p:spPr bwMode="auto">
            <a:xfrm rot="4229794" flipH="1" flipV="1">
              <a:off x="241532" y="6130773"/>
              <a:ext cx="1040348" cy="697912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9" name="Freihandform 5"/>
            <p:cNvSpPr>
              <a:spLocks/>
            </p:cNvSpPr>
            <p:nvPr/>
          </p:nvSpPr>
          <p:spPr bwMode="auto">
            <a:xfrm rot="20866705" flipH="1">
              <a:off x="2113649" y="582906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0" name="Freihandform 5"/>
            <p:cNvSpPr>
              <a:spLocks/>
            </p:cNvSpPr>
            <p:nvPr/>
          </p:nvSpPr>
          <p:spPr bwMode="auto">
            <a:xfrm rot="6300000">
              <a:off x="10336485" y="330093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1" name="Freihandform 5"/>
            <p:cNvSpPr>
              <a:spLocks/>
            </p:cNvSpPr>
            <p:nvPr/>
          </p:nvSpPr>
          <p:spPr bwMode="auto">
            <a:xfrm rot="6720289" flipV="1">
              <a:off x="6665798" y="5912286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2" name="Freihandform 5"/>
            <p:cNvSpPr>
              <a:spLocks/>
            </p:cNvSpPr>
            <p:nvPr/>
          </p:nvSpPr>
          <p:spPr bwMode="auto">
            <a:xfrm rot="6353747" flipV="1">
              <a:off x="2788208" y="474990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3" name="Freihandform 5"/>
            <p:cNvSpPr>
              <a:spLocks/>
            </p:cNvSpPr>
            <p:nvPr/>
          </p:nvSpPr>
          <p:spPr bwMode="auto">
            <a:xfrm rot="16819535">
              <a:off x="9137575" y="279103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4" name="Freihandform 5"/>
            <p:cNvSpPr>
              <a:spLocks/>
            </p:cNvSpPr>
            <p:nvPr/>
          </p:nvSpPr>
          <p:spPr bwMode="auto">
            <a:xfrm rot="2451594" flipH="1" flipV="1">
              <a:off x="8946844" y="206584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 rot="15291076" flipH="1" flipV="1">
              <a:off x="1424934" y="6026133"/>
              <a:ext cx="557557" cy="3964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6" name="Freihandform 5"/>
            <p:cNvSpPr>
              <a:spLocks/>
            </p:cNvSpPr>
            <p:nvPr/>
          </p:nvSpPr>
          <p:spPr bwMode="auto">
            <a:xfrm rot="8764501" flipH="1" flipV="1">
              <a:off x="4402596" y="51382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7" name="Freihandform 5"/>
            <p:cNvSpPr>
              <a:spLocks/>
            </p:cNvSpPr>
            <p:nvPr/>
          </p:nvSpPr>
          <p:spPr bwMode="auto">
            <a:xfrm rot="20242593">
              <a:off x="11274781" y="3289140"/>
              <a:ext cx="1153331" cy="1109791"/>
            </a:xfrm>
            <a:custGeom>
              <a:avLst/>
              <a:gdLst/>
              <a:ahLst/>
              <a:cxnLst/>
              <a:rect l="l" t="t" r="r" b="b"/>
              <a:pathLst>
                <a:path w="1073531" h="1033004">
                  <a:moveTo>
                    <a:pt x="139070" y="910467"/>
                  </a:moveTo>
                  <a:cubicBezTo>
                    <a:pt x="122535" y="923835"/>
                    <a:pt x="109306" y="933860"/>
                    <a:pt x="96079" y="943886"/>
                  </a:cubicBezTo>
                  <a:lnTo>
                    <a:pt x="109307" y="960595"/>
                  </a:lnTo>
                  <a:cubicBezTo>
                    <a:pt x="122535" y="947228"/>
                    <a:pt x="135764" y="937202"/>
                    <a:pt x="148992" y="923835"/>
                  </a:cubicBezTo>
                  <a:close/>
                  <a:moveTo>
                    <a:pt x="252524" y="821350"/>
                  </a:moveTo>
                  <a:cubicBezTo>
                    <a:pt x="239091" y="834479"/>
                    <a:pt x="225659" y="844326"/>
                    <a:pt x="210546" y="855814"/>
                  </a:cubicBezTo>
                  <a:lnTo>
                    <a:pt x="222300" y="867302"/>
                  </a:lnTo>
                  <a:cubicBezTo>
                    <a:pt x="235734" y="857455"/>
                    <a:pt x="249167" y="847608"/>
                    <a:pt x="264279" y="832838"/>
                  </a:cubicBezTo>
                  <a:close/>
                  <a:moveTo>
                    <a:pt x="228361" y="701599"/>
                  </a:moveTo>
                  <a:lnTo>
                    <a:pt x="175448" y="682105"/>
                  </a:lnTo>
                  <a:lnTo>
                    <a:pt x="169878" y="698814"/>
                  </a:lnTo>
                  <a:lnTo>
                    <a:pt x="222792" y="718309"/>
                  </a:lnTo>
                  <a:close/>
                  <a:moveTo>
                    <a:pt x="623818" y="847807"/>
                  </a:moveTo>
                  <a:lnTo>
                    <a:pt x="602931" y="847807"/>
                  </a:lnTo>
                  <a:lnTo>
                    <a:pt x="597361" y="900720"/>
                  </a:lnTo>
                  <a:lnTo>
                    <a:pt x="612679" y="903505"/>
                  </a:lnTo>
                  <a:close/>
                  <a:moveTo>
                    <a:pt x="371657" y="734670"/>
                  </a:moveTo>
                  <a:cubicBezTo>
                    <a:pt x="365075" y="737977"/>
                    <a:pt x="361783" y="741284"/>
                    <a:pt x="358492" y="744591"/>
                  </a:cubicBezTo>
                  <a:cubicBezTo>
                    <a:pt x="358483" y="744588"/>
                    <a:pt x="357836" y="744356"/>
                    <a:pt x="312415" y="728056"/>
                  </a:cubicBezTo>
                  <a:cubicBezTo>
                    <a:pt x="312413" y="728064"/>
                    <a:pt x="312346" y="728467"/>
                    <a:pt x="309123" y="747898"/>
                  </a:cubicBezTo>
                  <a:cubicBezTo>
                    <a:pt x="309131" y="747901"/>
                    <a:pt x="309595" y="748056"/>
                    <a:pt x="338745" y="757820"/>
                  </a:cubicBezTo>
                  <a:cubicBezTo>
                    <a:pt x="335453" y="761126"/>
                    <a:pt x="332162" y="764434"/>
                    <a:pt x="327225" y="769394"/>
                  </a:cubicBezTo>
                  <a:lnTo>
                    <a:pt x="338745" y="780969"/>
                  </a:lnTo>
                  <a:cubicBezTo>
                    <a:pt x="351910" y="771048"/>
                    <a:pt x="365075" y="761127"/>
                    <a:pt x="380297" y="749138"/>
                  </a:cubicBezTo>
                  <a:close/>
                  <a:moveTo>
                    <a:pt x="491208" y="655648"/>
                  </a:moveTo>
                  <a:cubicBezTo>
                    <a:pt x="474415" y="665609"/>
                    <a:pt x="460984" y="675572"/>
                    <a:pt x="445451" y="687193"/>
                  </a:cubicBezTo>
                  <a:lnTo>
                    <a:pt x="454266" y="698814"/>
                  </a:lnTo>
                  <a:cubicBezTo>
                    <a:pt x="471058" y="688853"/>
                    <a:pt x="484492" y="678891"/>
                    <a:pt x="500023" y="667270"/>
                  </a:cubicBezTo>
                  <a:close/>
                  <a:moveTo>
                    <a:pt x="646097" y="708562"/>
                  </a:moveTo>
                  <a:lnTo>
                    <a:pt x="629388" y="704385"/>
                  </a:lnTo>
                  <a:lnTo>
                    <a:pt x="619641" y="757299"/>
                  </a:lnTo>
                  <a:lnTo>
                    <a:pt x="636350" y="761475"/>
                  </a:lnTo>
                  <a:close/>
                  <a:moveTo>
                    <a:pt x="669769" y="579063"/>
                  </a:moveTo>
                  <a:lnTo>
                    <a:pt x="653060" y="574886"/>
                  </a:lnTo>
                  <a:lnTo>
                    <a:pt x="646096" y="615267"/>
                  </a:lnTo>
                  <a:lnTo>
                    <a:pt x="662806" y="618052"/>
                  </a:lnTo>
                  <a:close/>
                  <a:moveTo>
                    <a:pt x="736279" y="502478"/>
                  </a:moveTo>
                  <a:cubicBezTo>
                    <a:pt x="719488" y="509119"/>
                    <a:pt x="706055" y="519081"/>
                    <a:pt x="689263" y="529042"/>
                  </a:cubicBezTo>
                  <a:lnTo>
                    <a:pt x="699338" y="545645"/>
                  </a:lnTo>
                  <a:cubicBezTo>
                    <a:pt x="712771" y="535683"/>
                    <a:pt x="729562" y="525721"/>
                    <a:pt x="745094" y="517005"/>
                  </a:cubicBezTo>
                  <a:close/>
                  <a:moveTo>
                    <a:pt x="821301" y="409185"/>
                  </a:moveTo>
                  <a:lnTo>
                    <a:pt x="814583" y="425674"/>
                  </a:lnTo>
                  <a:cubicBezTo>
                    <a:pt x="814591" y="425678"/>
                    <a:pt x="815062" y="425935"/>
                    <a:pt x="844808" y="442164"/>
                  </a:cubicBezTo>
                  <a:cubicBezTo>
                    <a:pt x="834733" y="448760"/>
                    <a:pt x="824658" y="452058"/>
                    <a:pt x="815844" y="460302"/>
                  </a:cubicBezTo>
                  <a:lnTo>
                    <a:pt x="824659" y="471845"/>
                  </a:lnTo>
                  <a:cubicBezTo>
                    <a:pt x="841450" y="465249"/>
                    <a:pt x="854884" y="455355"/>
                    <a:pt x="871255" y="447523"/>
                  </a:cubicBezTo>
                  <a:lnTo>
                    <a:pt x="868316" y="438866"/>
                  </a:lnTo>
                  <a:lnTo>
                    <a:pt x="870835" y="435156"/>
                  </a:lnTo>
                  <a:lnTo>
                    <a:pt x="864958" y="432270"/>
                  </a:lnTo>
                  <a:cubicBezTo>
                    <a:pt x="864949" y="432265"/>
                    <a:pt x="864326" y="431935"/>
                    <a:pt x="821301" y="409185"/>
                  </a:cubicBezTo>
                  <a:close/>
                  <a:moveTo>
                    <a:pt x="696226" y="339562"/>
                  </a:moveTo>
                  <a:lnTo>
                    <a:pt x="689262" y="356271"/>
                  </a:lnTo>
                  <a:lnTo>
                    <a:pt x="735214" y="382728"/>
                  </a:lnTo>
                  <a:lnTo>
                    <a:pt x="746354" y="366019"/>
                  </a:lnTo>
                  <a:close/>
                  <a:moveTo>
                    <a:pt x="569513" y="269939"/>
                  </a:moveTo>
                  <a:lnTo>
                    <a:pt x="563942" y="282471"/>
                  </a:lnTo>
                  <a:lnTo>
                    <a:pt x="609894" y="308928"/>
                  </a:lnTo>
                  <a:lnTo>
                    <a:pt x="616856" y="296395"/>
                  </a:lnTo>
                  <a:close/>
                  <a:moveTo>
                    <a:pt x="1072527" y="14619"/>
                  </a:moveTo>
                  <a:cubicBezTo>
                    <a:pt x="1072874" y="14716"/>
                    <a:pt x="1073221" y="14814"/>
                    <a:pt x="1073531" y="15047"/>
                  </a:cubicBezTo>
                  <a:lnTo>
                    <a:pt x="1049842" y="71890"/>
                  </a:lnTo>
                  <a:lnTo>
                    <a:pt x="1017882" y="47147"/>
                  </a:lnTo>
                  <a:lnTo>
                    <a:pt x="1006742" y="59679"/>
                  </a:lnTo>
                  <a:lnTo>
                    <a:pt x="1043176" y="87886"/>
                  </a:lnTo>
                  <a:lnTo>
                    <a:pt x="963184" y="279833"/>
                  </a:lnTo>
                  <a:lnTo>
                    <a:pt x="696225" y="90312"/>
                  </a:lnTo>
                  <a:lnTo>
                    <a:pt x="686478" y="102844"/>
                  </a:lnTo>
                  <a:lnTo>
                    <a:pt x="955216" y="298951"/>
                  </a:lnTo>
                  <a:lnTo>
                    <a:pt x="666938" y="990697"/>
                  </a:lnTo>
                  <a:cubicBezTo>
                    <a:pt x="643801" y="994862"/>
                    <a:pt x="620385" y="997522"/>
                    <a:pt x="596581" y="999794"/>
                  </a:cubicBezTo>
                  <a:cubicBezTo>
                    <a:pt x="596581" y="999790"/>
                    <a:pt x="596581" y="999724"/>
                    <a:pt x="596580" y="998548"/>
                  </a:cubicBezTo>
                  <a:lnTo>
                    <a:pt x="596581" y="989831"/>
                  </a:lnTo>
                  <a:cubicBezTo>
                    <a:pt x="596574" y="989831"/>
                    <a:pt x="596465" y="989830"/>
                    <a:pt x="594509" y="989831"/>
                  </a:cubicBezTo>
                  <a:lnTo>
                    <a:pt x="580008" y="989830"/>
                  </a:lnTo>
                  <a:cubicBezTo>
                    <a:pt x="580007" y="989836"/>
                    <a:pt x="579985" y="989925"/>
                    <a:pt x="579595" y="991491"/>
                  </a:cubicBezTo>
                  <a:lnTo>
                    <a:pt x="576695" y="1003115"/>
                  </a:lnTo>
                  <a:cubicBezTo>
                    <a:pt x="507094" y="1009757"/>
                    <a:pt x="437492" y="1016399"/>
                    <a:pt x="371205" y="1019720"/>
                  </a:cubicBezTo>
                  <a:cubicBezTo>
                    <a:pt x="371209" y="1019700"/>
                    <a:pt x="371687" y="1017305"/>
                    <a:pt x="430864" y="720826"/>
                  </a:cubicBezTo>
                  <a:cubicBezTo>
                    <a:pt x="430857" y="720825"/>
                    <a:pt x="430747" y="720803"/>
                    <a:pt x="428792" y="720411"/>
                  </a:cubicBezTo>
                  <a:lnTo>
                    <a:pt x="414292" y="717506"/>
                  </a:lnTo>
                  <a:cubicBezTo>
                    <a:pt x="414289" y="717517"/>
                    <a:pt x="413904" y="719364"/>
                    <a:pt x="351320" y="1019720"/>
                  </a:cubicBezTo>
                  <a:cubicBezTo>
                    <a:pt x="222060" y="1029683"/>
                    <a:pt x="102744" y="1029683"/>
                    <a:pt x="19886" y="1033004"/>
                  </a:cubicBezTo>
                  <a:lnTo>
                    <a:pt x="39771" y="1016399"/>
                  </a:lnTo>
                  <a:cubicBezTo>
                    <a:pt x="39768" y="1016396"/>
                    <a:pt x="39700" y="1016327"/>
                    <a:pt x="38114" y="1014738"/>
                  </a:cubicBezTo>
                  <a:lnTo>
                    <a:pt x="26513" y="1003115"/>
                  </a:lnTo>
                  <a:cubicBezTo>
                    <a:pt x="16571" y="1013078"/>
                    <a:pt x="6628" y="1019720"/>
                    <a:pt x="0" y="1026362"/>
                  </a:cubicBezTo>
                  <a:cubicBezTo>
                    <a:pt x="19885" y="973225"/>
                    <a:pt x="46400" y="910126"/>
                    <a:pt x="79543" y="840384"/>
                  </a:cubicBezTo>
                  <a:cubicBezTo>
                    <a:pt x="79558" y="840391"/>
                    <a:pt x="80957" y="840987"/>
                    <a:pt x="212116" y="896842"/>
                  </a:cubicBezTo>
                  <a:cubicBezTo>
                    <a:pt x="212119" y="896835"/>
                    <a:pt x="212163" y="896724"/>
                    <a:pt x="212946" y="894766"/>
                  </a:cubicBezTo>
                  <a:lnTo>
                    <a:pt x="218746" y="880237"/>
                  </a:lnTo>
                  <a:cubicBezTo>
                    <a:pt x="218731" y="880231"/>
                    <a:pt x="217367" y="879650"/>
                    <a:pt x="86173" y="823779"/>
                  </a:cubicBezTo>
                  <a:cubicBezTo>
                    <a:pt x="149145" y="697580"/>
                    <a:pt x="238631" y="551453"/>
                    <a:pt x="344690" y="415291"/>
                  </a:cubicBezTo>
                  <a:cubicBezTo>
                    <a:pt x="344699" y="415297"/>
                    <a:pt x="346165" y="416250"/>
                    <a:pt x="599895" y="581343"/>
                  </a:cubicBezTo>
                  <a:cubicBezTo>
                    <a:pt x="586637" y="591306"/>
                    <a:pt x="576695" y="597948"/>
                    <a:pt x="566752" y="604590"/>
                  </a:cubicBezTo>
                  <a:cubicBezTo>
                    <a:pt x="566756" y="604595"/>
                    <a:pt x="566822" y="604684"/>
                    <a:pt x="567995" y="606251"/>
                  </a:cubicBezTo>
                  <a:lnTo>
                    <a:pt x="576695" y="617874"/>
                  </a:lnTo>
                  <a:cubicBezTo>
                    <a:pt x="589952" y="607911"/>
                    <a:pt x="606524" y="601269"/>
                    <a:pt x="619781" y="591306"/>
                  </a:cubicBezTo>
                  <a:cubicBezTo>
                    <a:pt x="619778" y="591301"/>
                    <a:pt x="619749" y="591243"/>
                    <a:pt x="619367" y="590476"/>
                  </a:cubicBezTo>
                  <a:lnTo>
                    <a:pt x="616466" y="584664"/>
                  </a:lnTo>
                  <a:cubicBezTo>
                    <a:pt x="616469" y="584660"/>
                    <a:pt x="616513" y="584593"/>
                    <a:pt x="617295" y="583419"/>
                  </a:cubicBezTo>
                  <a:lnTo>
                    <a:pt x="623095" y="574701"/>
                  </a:lnTo>
                  <a:cubicBezTo>
                    <a:pt x="623087" y="574695"/>
                    <a:pt x="621605" y="573742"/>
                    <a:pt x="354633" y="402007"/>
                  </a:cubicBezTo>
                  <a:cubicBezTo>
                    <a:pt x="530709" y="179913"/>
                    <a:pt x="749507" y="-3264"/>
                    <a:pt x="972189" y="45"/>
                  </a:cubicBezTo>
                  <a:cubicBezTo>
                    <a:pt x="1005591" y="541"/>
                    <a:pt x="1039081" y="5233"/>
                    <a:pt x="1072527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8" name="Freihandform 5"/>
            <p:cNvSpPr>
              <a:spLocks/>
            </p:cNvSpPr>
            <p:nvPr/>
          </p:nvSpPr>
          <p:spPr bwMode="auto">
            <a:xfrm rot="14400000">
              <a:off x="10679091" y="5859602"/>
              <a:ext cx="1518286" cy="1103127"/>
            </a:xfrm>
            <a:custGeom>
              <a:avLst/>
              <a:gdLst/>
              <a:ahLst/>
              <a:cxnLst/>
              <a:rect l="l" t="t" r="r" b="b"/>
              <a:pathLst>
                <a:path w="1413236" h="1026802">
                  <a:moveTo>
                    <a:pt x="183142" y="718307"/>
                  </a:moveTo>
                  <a:lnTo>
                    <a:pt x="188712" y="701599"/>
                  </a:lnTo>
                  <a:lnTo>
                    <a:pt x="135800" y="682103"/>
                  </a:lnTo>
                  <a:lnTo>
                    <a:pt x="130230" y="698814"/>
                  </a:lnTo>
                  <a:close/>
                  <a:moveTo>
                    <a:pt x="109343" y="923835"/>
                  </a:moveTo>
                  <a:lnTo>
                    <a:pt x="99421" y="910467"/>
                  </a:lnTo>
                  <a:cubicBezTo>
                    <a:pt x="82887" y="923834"/>
                    <a:pt x="69658" y="933861"/>
                    <a:pt x="56430" y="943886"/>
                  </a:cubicBezTo>
                  <a:lnTo>
                    <a:pt x="69658" y="960595"/>
                  </a:lnTo>
                  <a:cubicBezTo>
                    <a:pt x="82886" y="947228"/>
                    <a:pt x="96115" y="937202"/>
                    <a:pt x="109343" y="923835"/>
                  </a:cubicBezTo>
                  <a:close/>
                  <a:moveTo>
                    <a:pt x="224630" y="832837"/>
                  </a:moveTo>
                  <a:lnTo>
                    <a:pt x="212877" y="821349"/>
                  </a:lnTo>
                  <a:cubicBezTo>
                    <a:pt x="199442" y="834478"/>
                    <a:pt x="186011" y="844326"/>
                    <a:pt x="170897" y="855814"/>
                  </a:cubicBezTo>
                  <a:lnTo>
                    <a:pt x="182651" y="867301"/>
                  </a:lnTo>
                  <a:cubicBezTo>
                    <a:pt x="196085" y="857455"/>
                    <a:pt x="209518" y="847608"/>
                    <a:pt x="224630" y="832837"/>
                  </a:cubicBezTo>
                  <a:close/>
                  <a:moveTo>
                    <a:pt x="570245" y="308927"/>
                  </a:moveTo>
                  <a:lnTo>
                    <a:pt x="577207" y="296395"/>
                  </a:lnTo>
                  <a:lnTo>
                    <a:pt x="529864" y="269939"/>
                  </a:lnTo>
                  <a:lnTo>
                    <a:pt x="524293" y="282471"/>
                  </a:lnTo>
                  <a:close/>
                  <a:moveTo>
                    <a:pt x="340648" y="749138"/>
                  </a:moveTo>
                  <a:lnTo>
                    <a:pt x="332009" y="734669"/>
                  </a:lnTo>
                  <a:cubicBezTo>
                    <a:pt x="325426" y="737975"/>
                    <a:pt x="322134" y="741282"/>
                    <a:pt x="318843" y="744591"/>
                  </a:cubicBezTo>
                  <a:cubicBezTo>
                    <a:pt x="318829" y="744586"/>
                    <a:pt x="318046" y="744305"/>
                    <a:pt x="272765" y="728056"/>
                  </a:cubicBezTo>
                  <a:cubicBezTo>
                    <a:pt x="272764" y="728068"/>
                    <a:pt x="272682" y="728558"/>
                    <a:pt x="269475" y="747898"/>
                  </a:cubicBezTo>
                  <a:cubicBezTo>
                    <a:pt x="269487" y="747900"/>
                    <a:pt x="270038" y="748084"/>
                    <a:pt x="299098" y="757818"/>
                  </a:cubicBezTo>
                  <a:cubicBezTo>
                    <a:pt x="295805" y="761125"/>
                    <a:pt x="292513" y="764432"/>
                    <a:pt x="287577" y="769394"/>
                  </a:cubicBezTo>
                  <a:lnTo>
                    <a:pt x="299096" y="780968"/>
                  </a:lnTo>
                  <a:cubicBezTo>
                    <a:pt x="312262" y="771047"/>
                    <a:pt x="325426" y="761126"/>
                    <a:pt x="340648" y="749138"/>
                  </a:cubicBezTo>
                  <a:close/>
                  <a:moveTo>
                    <a:pt x="460374" y="667268"/>
                  </a:moveTo>
                  <a:lnTo>
                    <a:pt x="451559" y="655648"/>
                  </a:lnTo>
                  <a:cubicBezTo>
                    <a:pt x="434767" y="665608"/>
                    <a:pt x="421335" y="675571"/>
                    <a:pt x="405802" y="687191"/>
                  </a:cubicBezTo>
                  <a:lnTo>
                    <a:pt x="414617" y="698814"/>
                  </a:lnTo>
                  <a:cubicBezTo>
                    <a:pt x="431409" y="688851"/>
                    <a:pt x="444843" y="678891"/>
                    <a:pt x="460374" y="667268"/>
                  </a:cubicBezTo>
                  <a:close/>
                  <a:moveTo>
                    <a:pt x="706706" y="366019"/>
                  </a:moveTo>
                  <a:lnTo>
                    <a:pt x="656577" y="339562"/>
                  </a:lnTo>
                  <a:lnTo>
                    <a:pt x="649614" y="356270"/>
                  </a:lnTo>
                  <a:lnTo>
                    <a:pt x="695565" y="382728"/>
                  </a:lnTo>
                  <a:close/>
                  <a:moveTo>
                    <a:pt x="623157" y="618052"/>
                  </a:moveTo>
                  <a:lnTo>
                    <a:pt x="630120" y="579063"/>
                  </a:lnTo>
                  <a:lnTo>
                    <a:pt x="613410" y="574885"/>
                  </a:lnTo>
                  <a:lnTo>
                    <a:pt x="606449" y="615267"/>
                  </a:lnTo>
                  <a:close/>
                  <a:moveTo>
                    <a:pt x="705445" y="517004"/>
                  </a:moveTo>
                  <a:lnTo>
                    <a:pt x="696631" y="502478"/>
                  </a:lnTo>
                  <a:cubicBezTo>
                    <a:pt x="679839" y="509117"/>
                    <a:pt x="666406" y="519081"/>
                    <a:pt x="649614" y="529041"/>
                  </a:cubicBezTo>
                  <a:lnTo>
                    <a:pt x="659689" y="545644"/>
                  </a:lnTo>
                  <a:cubicBezTo>
                    <a:pt x="673122" y="535683"/>
                    <a:pt x="689914" y="525721"/>
                    <a:pt x="705445" y="517004"/>
                  </a:cubicBezTo>
                  <a:close/>
                  <a:moveTo>
                    <a:pt x="596701" y="761475"/>
                  </a:moveTo>
                  <a:lnTo>
                    <a:pt x="606449" y="708562"/>
                  </a:lnTo>
                  <a:lnTo>
                    <a:pt x="589740" y="704383"/>
                  </a:lnTo>
                  <a:lnTo>
                    <a:pt x="579992" y="757299"/>
                  </a:lnTo>
                  <a:close/>
                  <a:moveTo>
                    <a:pt x="1021399" y="80565"/>
                  </a:moveTo>
                  <a:lnTo>
                    <a:pt x="978233" y="47146"/>
                  </a:lnTo>
                  <a:lnTo>
                    <a:pt x="967093" y="59679"/>
                  </a:lnTo>
                  <a:lnTo>
                    <a:pt x="1010260" y="93098"/>
                  </a:lnTo>
                  <a:close/>
                  <a:moveTo>
                    <a:pt x="831606" y="447523"/>
                  </a:moveTo>
                  <a:lnTo>
                    <a:pt x="828667" y="438866"/>
                  </a:lnTo>
                  <a:lnTo>
                    <a:pt x="831186" y="435156"/>
                  </a:lnTo>
                  <a:lnTo>
                    <a:pt x="825309" y="432269"/>
                  </a:lnTo>
                  <a:cubicBezTo>
                    <a:pt x="825297" y="432262"/>
                    <a:pt x="824574" y="431881"/>
                    <a:pt x="781653" y="409184"/>
                  </a:cubicBezTo>
                  <a:lnTo>
                    <a:pt x="774936" y="425673"/>
                  </a:lnTo>
                  <a:cubicBezTo>
                    <a:pt x="774946" y="425680"/>
                    <a:pt x="775516" y="425990"/>
                    <a:pt x="805159" y="442163"/>
                  </a:cubicBezTo>
                  <a:cubicBezTo>
                    <a:pt x="795084" y="448760"/>
                    <a:pt x="785010" y="452057"/>
                    <a:pt x="776194" y="460301"/>
                  </a:cubicBezTo>
                  <a:lnTo>
                    <a:pt x="785009" y="471844"/>
                  </a:lnTo>
                  <a:cubicBezTo>
                    <a:pt x="801801" y="465249"/>
                    <a:pt x="815235" y="455355"/>
                    <a:pt x="831606" y="447523"/>
                  </a:cubicBezTo>
                  <a:close/>
                  <a:moveTo>
                    <a:pt x="573030" y="903505"/>
                  </a:moveTo>
                  <a:lnTo>
                    <a:pt x="584169" y="847806"/>
                  </a:lnTo>
                  <a:lnTo>
                    <a:pt x="563282" y="847807"/>
                  </a:lnTo>
                  <a:lnTo>
                    <a:pt x="557712" y="900720"/>
                  </a:lnTo>
                  <a:close/>
                  <a:moveTo>
                    <a:pt x="960684" y="383525"/>
                  </a:moveTo>
                  <a:lnTo>
                    <a:pt x="954807" y="368803"/>
                  </a:lnTo>
                  <a:cubicBezTo>
                    <a:pt x="938015" y="375532"/>
                    <a:pt x="921225" y="385628"/>
                    <a:pt x="905692" y="394460"/>
                  </a:cubicBezTo>
                  <a:lnTo>
                    <a:pt x="914507" y="409183"/>
                  </a:lnTo>
                  <a:cubicBezTo>
                    <a:pt x="927940" y="402454"/>
                    <a:pt x="944732" y="392358"/>
                    <a:pt x="960684" y="383525"/>
                  </a:cubicBezTo>
                  <a:close/>
                  <a:moveTo>
                    <a:pt x="1021399" y="349308"/>
                  </a:moveTo>
                  <a:lnTo>
                    <a:pt x="656577" y="90312"/>
                  </a:lnTo>
                  <a:lnTo>
                    <a:pt x="646830" y="102844"/>
                  </a:lnTo>
                  <a:lnTo>
                    <a:pt x="1007475" y="366018"/>
                  </a:lnTo>
                  <a:close/>
                  <a:moveTo>
                    <a:pt x="1132795" y="166897"/>
                  </a:moveTo>
                  <a:lnTo>
                    <a:pt x="1089630" y="133479"/>
                  </a:lnTo>
                  <a:lnTo>
                    <a:pt x="1079882" y="150188"/>
                  </a:lnTo>
                  <a:lnTo>
                    <a:pt x="1123048" y="183607"/>
                  </a:lnTo>
                  <a:close/>
                  <a:moveTo>
                    <a:pt x="1095760" y="327504"/>
                  </a:moveTo>
                  <a:lnTo>
                    <a:pt x="1089940" y="313104"/>
                  </a:lnTo>
                  <a:cubicBezTo>
                    <a:pt x="1069981" y="319687"/>
                    <a:pt x="1053348" y="326268"/>
                    <a:pt x="1037547" y="334909"/>
                  </a:cubicBezTo>
                  <a:lnTo>
                    <a:pt x="1043369" y="349308"/>
                  </a:lnTo>
                  <a:cubicBezTo>
                    <a:pt x="1060001" y="342725"/>
                    <a:pt x="1076633" y="336143"/>
                    <a:pt x="1095760" y="327504"/>
                  </a:cubicBezTo>
                  <a:close/>
                  <a:moveTo>
                    <a:pt x="1110515" y="428679"/>
                  </a:moveTo>
                  <a:lnTo>
                    <a:pt x="1120263" y="375765"/>
                  </a:lnTo>
                  <a:lnTo>
                    <a:pt x="1103553" y="372981"/>
                  </a:lnTo>
                  <a:lnTo>
                    <a:pt x="1093806" y="425892"/>
                  </a:lnTo>
                  <a:close/>
                  <a:moveTo>
                    <a:pt x="1232220" y="280382"/>
                  </a:moveTo>
                  <a:lnTo>
                    <a:pt x="1226399" y="265761"/>
                  </a:lnTo>
                  <a:cubicBezTo>
                    <a:pt x="1209766" y="272445"/>
                    <a:pt x="1193134" y="275787"/>
                    <a:pt x="1174007" y="284559"/>
                  </a:cubicBezTo>
                  <a:lnTo>
                    <a:pt x="1179829" y="299180"/>
                  </a:lnTo>
                  <a:cubicBezTo>
                    <a:pt x="1196461" y="292496"/>
                    <a:pt x="1213093" y="289153"/>
                    <a:pt x="1232220" y="280382"/>
                  </a:cubicBezTo>
                  <a:close/>
                  <a:moveTo>
                    <a:pt x="1249760" y="256015"/>
                  </a:moveTo>
                  <a:lnTo>
                    <a:pt x="1206595" y="222596"/>
                  </a:lnTo>
                  <a:lnTo>
                    <a:pt x="1196847" y="236520"/>
                  </a:lnTo>
                  <a:lnTo>
                    <a:pt x="1238621" y="269939"/>
                  </a:lnTo>
                  <a:close/>
                  <a:moveTo>
                    <a:pt x="1084059" y="572102"/>
                  </a:moveTo>
                  <a:lnTo>
                    <a:pt x="1093807" y="519187"/>
                  </a:lnTo>
                  <a:lnTo>
                    <a:pt x="1077098" y="515010"/>
                  </a:lnTo>
                  <a:lnTo>
                    <a:pt x="1067350" y="567924"/>
                  </a:lnTo>
                  <a:close/>
                  <a:moveTo>
                    <a:pt x="1060387" y="714131"/>
                  </a:moveTo>
                  <a:lnTo>
                    <a:pt x="1070135" y="661218"/>
                  </a:lnTo>
                  <a:lnTo>
                    <a:pt x="1050641" y="658433"/>
                  </a:lnTo>
                  <a:lnTo>
                    <a:pt x="1040893" y="711346"/>
                  </a:lnTo>
                  <a:close/>
                  <a:moveTo>
                    <a:pt x="1033931" y="857554"/>
                  </a:moveTo>
                  <a:lnTo>
                    <a:pt x="1043678" y="804641"/>
                  </a:lnTo>
                  <a:lnTo>
                    <a:pt x="1026969" y="800462"/>
                  </a:lnTo>
                  <a:lnTo>
                    <a:pt x="1017221" y="854769"/>
                  </a:lnTo>
                  <a:close/>
                  <a:moveTo>
                    <a:pt x="1374273" y="659887"/>
                  </a:moveTo>
                  <a:cubicBezTo>
                    <a:pt x="1343570" y="717505"/>
                    <a:pt x="1296030" y="766075"/>
                    <a:pt x="1236372" y="807173"/>
                  </a:cubicBezTo>
                  <a:cubicBezTo>
                    <a:pt x="1236377" y="807150"/>
                    <a:pt x="1237023" y="803848"/>
                    <a:pt x="1335803" y="299055"/>
                  </a:cubicBezTo>
                  <a:cubicBezTo>
                    <a:pt x="1335790" y="299052"/>
                    <a:pt x="1335311" y="298972"/>
                    <a:pt x="1315917" y="295733"/>
                  </a:cubicBezTo>
                  <a:lnTo>
                    <a:pt x="1216486" y="820458"/>
                  </a:lnTo>
                  <a:cubicBezTo>
                    <a:pt x="1100485" y="890198"/>
                    <a:pt x="944711" y="936692"/>
                    <a:pt x="782307" y="966582"/>
                  </a:cubicBezTo>
                  <a:cubicBezTo>
                    <a:pt x="782311" y="966561"/>
                    <a:pt x="782955" y="963253"/>
                    <a:pt x="881737" y="455143"/>
                  </a:cubicBezTo>
                  <a:cubicBezTo>
                    <a:pt x="881725" y="455141"/>
                    <a:pt x="881245" y="455061"/>
                    <a:pt x="861851" y="451822"/>
                  </a:cubicBezTo>
                  <a:cubicBezTo>
                    <a:pt x="861847" y="451841"/>
                    <a:pt x="861238" y="455035"/>
                    <a:pt x="762421" y="973225"/>
                  </a:cubicBezTo>
                  <a:cubicBezTo>
                    <a:pt x="692820" y="983187"/>
                    <a:pt x="626533" y="993151"/>
                    <a:pt x="556931" y="999794"/>
                  </a:cubicBezTo>
                  <a:cubicBezTo>
                    <a:pt x="556931" y="999789"/>
                    <a:pt x="556932" y="999712"/>
                    <a:pt x="556932" y="998547"/>
                  </a:cubicBezTo>
                  <a:lnTo>
                    <a:pt x="556932" y="989829"/>
                  </a:lnTo>
                  <a:cubicBezTo>
                    <a:pt x="556924" y="989829"/>
                    <a:pt x="556793" y="989830"/>
                    <a:pt x="554861" y="989829"/>
                  </a:cubicBezTo>
                  <a:lnTo>
                    <a:pt x="540361" y="989829"/>
                  </a:lnTo>
                  <a:cubicBezTo>
                    <a:pt x="540359" y="989836"/>
                    <a:pt x="540334" y="989939"/>
                    <a:pt x="539946" y="991491"/>
                  </a:cubicBezTo>
                  <a:lnTo>
                    <a:pt x="537046" y="1003114"/>
                  </a:lnTo>
                  <a:cubicBezTo>
                    <a:pt x="467445" y="1009756"/>
                    <a:pt x="397843" y="1016397"/>
                    <a:pt x="331556" y="1019720"/>
                  </a:cubicBezTo>
                  <a:cubicBezTo>
                    <a:pt x="331562" y="1019692"/>
                    <a:pt x="332135" y="1016820"/>
                    <a:pt x="391215" y="720826"/>
                  </a:cubicBezTo>
                  <a:cubicBezTo>
                    <a:pt x="391206" y="720823"/>
                    <a:pt x="391080" y="720798"/>
                    <a:pt x="389143" y="720410"/>
                  </a:cubicBezTo>
                  <a:lnTo>
                    <a:pt x="374643" y="717505"/>
                  </a:lnTo>
                  <a:cubicBezTo>
                    <a:pt x="374639" y="717518"/>
                    <a:pt x="374227" y="719501"/>
                    <a:pt x="311671" y="1019719"/>
                  </a:cubicBezTo>
                  <a:lnTo>
                    <a:pt x="169660" y="1026802"/>
                  </a:lnTo>
                  <a:lnTo>
                    <a:pt x="0" y="928849"/>
                  </a:lnTo>
                  <a:cubicBezTo>
                    <a:pt x="11865" y="900794"/>
                    <a:pt x="25231" y="871239"/>
                    <a:pt x="39894" y="840383"/>
                  </a:cubicBezTo>
                  <a:cubicBezTo>
                    <a:pt x="39916" y="840393"/>
                    <a:pt x="41591" y="841106"/>
                    <a:pt x="172468" y="896841"/>
                  </a:cubicBezTo>
                  <a:cubicBezTo>
                    <a:pt x="172471" y="896832"/>
                    <a:pt x="172522" y="896705"/>
                    <a:pt x="173297" y="894764"/>
                  </a:cubicBezTo>
                  <a:lnTo>
                    <a:pt x="179099" y="880236"/>
                  </a:lnTo>
                  <a:cubicBezTo>
                    <a:pt x="179076" y="880227"/>
                    <a:pt x="177428" y="879525"/>
                    <a:pt x="46523" y="823779"/>
                  </a:cubicBezTo>
                  <a:cubicBezTo>
                    <a:pt x="109496" y="697579"/>
                    <a:pt x="198983" y="551452"/>
                    <a:pt x="305041" y="415291"/>
                  </a:cubicBezTo>
                  <a:cubicBezTo>
                    <a:pt x="305056" y="415301"/>
                    <a:pt x="306940" y="416525"/>
                    <a:pt x="560246" y="581342"/>
                  </a:cubicBezTo>
                  <a:cubicBezTo>
                    <a:pt x="546990" y="591305"/>
                    <a:pt x="537046" y="597948"/>
                    <a:pt x="527104" y="604588"/>
                  </a:cubicBezTo>
                  <a:cubicBezTo>
                    <a:pt x="527108" y="604597"/>
                    <a:pt x="527183" y="604697"/>
                    <a:pt x="528347" y="606249"/>
                  </a:cubicBezTo>
                  <a:lnTo>
                    <a:pt x="537046" y="617874"/>
                  </a:lnTo>
                  <a:cubicBezTo>
                    <a:pt x="550304" y="607909"/>
                    <a:pt x="566875" y="601268"/>
                    <a:pt x="580132" y="591306"/>
                  </a:cubicBezTo>
                  <a:cubicBezTo>
                    <a:pt x="580128" y="591299"/>
                    <a:pt x="580097" y="591234"/>
                    <a:pt x="579718" y="590476"/>
                  </a:cubicBezTo>
                  <a:lnTo>
                    <a:pt x="576819" y="584663"/>
                  </a:lnTo>
                  <a:cubicBezTo>
                    <a:pt x="576822" y="584658"/>
                    <a:pt x="576873" y="584583"/>
                    <a:pt x="577646" y="583417"/>
                  </a:cubicBezTo>
                  <a:lnTo>
                    <a:pt x="583446" y="574701"/>
                  </a:lnTo>
                  <a:cubicBezTo>
                    <a:pt x="583430" y="574689"/>
                    <a:pt x="581294" y="573314"/>
                    <a:pt x="314986" y="402005"/>
                  </a:cubicBezTo>
                  <a:cubicBezTo>
                    <a:pt x="491060" y="179912"/>
                    <a:pt x="709858" y="-3264"/>
                    <a:pt x="932540" y="45"/>
                  </a:cubicBezTo>
                  <a:cubicBezTo>
                    <a:pt x="1066149" y="2029"/>
                    <a:pt x="1201157" y="71148"/>
                    <a:pt x="1329175" y="239275"/>
                  </a:cubicBezTo>
                  <a:cubicBezTo>
                    <a:pt x="1322545" y="239274"/>
                    <a:pt x="1319231" y="239275"/>
                    <a:pt x="1312602" y="242596"/>
                  </a:cubicBezTo>
                  <a:cubicBezTo>
                    <a:pt x="1312605" y="242604"/>
                    <a:pt x="1312652" y="242724"/>
                    <a:pt x="1313430" y="244671"/>
                  </a:cubicBezTo>
                  <a:lnTo>
                    <a:pt x="1319230" y="259202"/>
                  </a:lnTo>
                  <a:cubicBezTo>
                    <a:pt x="1325859" y="255881"/>
                    <a:pt x="1332488" y="255881"/>
                    <a:pt x="1342431" y="252559"/>
                  </a:cubicBezTo>
                  <a:cubicBezTo>
                    <a:pt x="1349060" y="265843"/>
                    <a:pt x="1359002" y="279128"/>
                    <a:pt x="1365632" y="289091"/>
                  </a:cubicBezTo>
                  <a:cubicBezTo>
                    <a:pt x="1429846" y="442689"/>
                    <a:pt x="1425445" y="563854"/>
                    <a:pt x="1374273" y="659887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9" name="Freihandform 5"/>
            <p:cNvSpPr>
              <a:spLocks/>
            </p:cNvSpPr>
            <p:nvPr/>
          </p:nvSpPr>
          <p:spPr bwMode="auto">
            <a:xfrm rot="3481137" flipH="1" flipV="1">
              <a:off x="11879169" y="2390764"/>
              <a:ext cx="492586" cy="391913"/>
            </a:xfrm>
            <a:custGeom>
              <a:avLst/>
              <a:gdLst/>
              <a:ahLst/>
              <a:cxnLst/>
              <a:rect l="l" t="t" r="r" b="b"/>
              <a:pathLst>
                <a:path w="458504" h="364797">
                  <a:moveTo>
                    <a:pt x="118292" y="176246"/>
                  </a:moveTo>
                  <a:lnTo>
                    <a:pt x="94154" y="163507"/>
                  </a:lnTo>
                  <a:lnTo>
                    <a:pt x="90801" y="171553"/>
                  </a:lnTo>
                  <a:lnTo>
                    <a:pt x="112928" y="184293"/>
                  </a:lnTo>
                  <a:close/>
                  <a:moveTo>
                    <a:pt x="269825" y="38795"/>
                  </a:moveTo>
                  <a:lnTo>
                    <a:pt x="249039" y="22703"/>
                  </a:lnTo>
                  <a:lnTo>
                    <a:pt x="243675" y="28738"/>
                  </a:lnTo>
                  <a:lnTo>
                    <a:pt x="264461" y="44829"/>
                  </a:lnTo>
                  <a:close/>
                  <a:moveTo>
                    <a:pt x="240589" y="184676"/>
                  </a:moveTo>
                  <a:lnTo>
                    <a:pt x="237759" y="177587"/>
                  </a:lnTo>
                  <a:cubicBezTo>
                    <a:pt x="229673" y="180828"/>
                    <a:pt x="221588" y="185689"/>
                    <a:pt x="214109" y="189942"/>
                  </a:cubicBezTo>
                  <a:lnTo>
                    <a:pt x="218354" y="197032"/>
                  </a:lnTo>
                  <a:cubicBezTo>
                    <a:pt x="224822" y="193791"/>
                    <a:pt x="232908" y="188929"/>
                    <a:pt x="240589" y="184676"/>
                  </a:cubicBezTo>
                  <a:close/>
                  <a:moveTo>
                    <a:pt x="318771" y="88412"/>
                  </a:moveTo>
                  <a:lnTo>
                    <a:pt x="323464" y="80365"/>
                  </a:lnTo>
                  <a:lnTo>
                    <a:pt x="302679" y="64273"/>
                  </a:lnTo>
                  <a:lnTo>
                    <a:pt x="297985" y="72319"/>
                  </a:lnTo>
                  <a:close/>
                  <a:moveTo>
                    <a:pt x="269825" y="168200"/>
                  </a:moveTo>
                  <a:lnTo>
                    <a:pt x="94154" y="43488"/>
                  </a:lnTo>
                  <a:lnTo>
                    <a:pt x="89460" y="49522"/>
                  </a:lnTo>
                  <a:lnTo>
                    <a:pt x="263120" y="176246"/>
                  </a:lnTo>
                  <a:close/>
                  <a:moveTo>
                    <a:pt x="305631" y="157701"/>
                  </a:moveTo>
                  <a:lnTo>
                    <a:pt x="302828" y="150768"/>
                  </a:lnTo>
                  <a:cubicBezTo>
                    <a:pt x="293218" y="153937"/>
                    <a:pt x="285209" y="157106"/>
                    <a:pt x="277600" y="161267"/>
                  </a:cubicBezTo>
                  <a:lnTo>
                    <a:pt x="280404" y="168200"/>
                  </a:lnTo>
                  <a:cubicBezTo>
                    <a:pt x="288412" y="165030"/>
                    <a:pt x="296421" y="161861"/>
                    <a:pt x="305631" y="157701"/>
                  </a:cubicBezTo>
                  <a:close/>
                  <a:moveTo>
                    <a:pt x="312736" y="206419"/>
                  </a:moveTo>
                  <a:lnTo>
                    <a:pt x="317430" y="180940"/>
                  </a:lnTo>
                  <a:lnTo>
                    <a:pt x="309384" y="179599"/>
                  </a:lnTo>
                  <a:lnTo>
                    <a:pt x="304690" y="205078"/>
                  </a:lnTo>
                  <a:close/>
                  <a:moveTo>
                    <a:pt x="371340" y="135011"/>
                  </a:moveTo>
                  <a:lnTo>
                    <a:pt x="368537" y="127971"/>
                  </a:lnTo>
                  <a:cubicBezTo>
                    <a:pt x="360528" y="131188"/>
                    <a:pt x="352519" y="132798"/>
                    <a:pt x="343309" y="137022"/>
                  </a:cubicBezTo>
                  <a:lnTo>
                    <a:pt x="346112" y="144062"/>
                  </a:lnTo>
                  <a:cubicBezTo>
                    <a:pt x="354121" y="140844"/>
                    <a:pt x="362130" y="139235"/>
                    <a:pt x="371340" y="135011"/>
                  </a:cubicBezTo>
                  <a:close/>
                  <a:moveTo>
                    <a:pt x="379786" y="123277"/>
                  </a:moveTo>
                  <a:lnTo>
                    <a:pt x="359001" y="107185"/>
                  </a:lnTo>
                  <a:lnTo>
                    <a:pt x="354307" y="113890"/>
                  </a:lnTo>
                  <a:lnTo>
                    <a:pt x="374422" y="129982"/>
                  </a:lnTo>
                  <a:close/>
                  <a:moveTo>
                    <a:pt x="299997" y="275480"/>
                  </a:moveTo>
                  <a:lnTo>
                    <a:pt x="304691" y="250001"/>
                  </a:lnTo>
                  <a:lnTo>
                    <a:pt x="296645" y="247990"/>
                  </a:lnTo>
                  <a:lnTo>
                    <a:pt x="291951" y="273468"/>
                  </a:lnTo>
                  <a:close/>
                  <a:moveTo>
                    <a:pt x="422340" y="344071"/>
                  </a:moveTo>
                  <a:cubicBezTo>
                    <a:pt x="416013" y="351980"/>
                    <a:pt x="408945" y="359477"/>
                    <a:pt x="399569" y="364797"/>
                  </a:cubicBezTo>
                  <a:lnTo>
                    <a:pt x="380358" y="352802"/>
                  </a:lnTo>
                  <a:cubicBezTo>
                    <a:pt x="386651" y="320645"/>
                    <a:pt x="398585" y="259660"/>
                    <a:pt x="421218" y="144001"/>
                  </a:cubicBezTo>
                  <a:cubicBezTo>
                    <a:pt x="421210" y="144000"/>
                    <a:pt x="420950" y="143957"/>
                    <a:pt x="411642" y="142402"/>
                  </a:cubicBezTo>
                  <a:lnTo>
                    <a:pt x="372681" y="348008"/>
                  </a:lnTo>
                  <a:lnTo>
                    <a:pt x="198651" y="239342"/>
                  </a:lnTo>
                  <a:cubicBezTo>
                    <a:pt x="199922" y="232806"/>
                    <a:pt x="201229" y="226082"/>
                    <a:pt x="202574" y="219162"/>
                  </a:cubicBezTo>
                  <a:cubicBezTo>
                    <a:pt x="202567" y="219161"/>
                    <a:pt x="202308" y="219117"/>
                    <a:pt x="192998" y="217563"/>
                  </a:cubicBezTo>
                  <a:cubicBezTo>
                    <a:pt x="192997" y="217569"/>
                    <a:pt x="192936" y="217888"/>
                    <a:pt x="189888" y="233871"/>
                  </a:cubicBezTo>
                  <a:lnTo>
                    <a:pt x="168642" y="220604"/>
                  </a:lnTo>
                  <a:cubicBezTo>
                    <a:pt x="171861" y="218951"/>
                    <a:pt x="175015" y="217129"/>
                    <a:pt x="178435" y="215493"/>
                  </a:cubicBezTo>
                  <a:lnTo>
                    <a:pt x="177020" y="211324"/>
                  </a:lnTo>
                  <a:lnTo>
                    <a:pt x="178233" y="209537"/>
                  </a:lnTo>
                  <a:lnTo>
                    <a:pt x="175403" y="208147"/>
                  </a:lnTo>
                  <a:cubicBezTo>
                    <a:pt x="175393" y="208143"/>
                    <a:pt x="174956" y="207910"/>
                    <a:pt x="154380" y="197032"/>
                  </a:cubicBezTo>
                  <a:lnTo>
                    <a:pt x="151146" y="204972"/>
                  </a:lnTo>
                  <a:cubicBezTo>
                    <a:pt x="151152" y="204976"/>
                    <a:pt x="151448" y="205137"/>
                    <a:pt x="165699" y="212912"/>
                  </a:cubicBezTo>
                  <a:lnTo>
                    <a:pt x="161018" y="215844"/>
                  </a:lnTo>
                  <a:lnTo>
                    <a:pt x="52839" y="148296"/>
                  </a:lnTo>
                  <a:lnTo>
                    <a:pt x="55935" y="142721"/>
                  </a:lnTo>
                  <a:lnTo>
                    <a:pt x="33138" y="129982"/>
                  </a:lnTo>
                  <a:lnTo>
                    <a:pt x="31047" y="134688"/>
                  </a:lnTo>
                  <a:lnTo>
                    <a:pt x="0" y="115302"/>
                  </a:lnTo>
                  <a:cubicBezTo>
                    <a:pt x="69466" y="46775"/>
                    <a:pt x="147740" y="-1156"/>
                    <a:pt x="227037" y="22"/>
                  </a:cubicBezTo>
                  <a:cubicBezTo>
                    <a:pt x="291373" y="977"/>
                    <a:pt x="356382" y="34260"/>
                    <a:pt x="418025" y="115217"/>
                  </a:cubicBezTo>
                  <a:cubicBezTo>
                    <a:pt x="414834" y="115217"/>
                    <a:pt x="413237" y="115217"/>
                    <a:pt x="410046" y="116816"/>
                  </a:cubicBezTo>
                  <a:cubicBezTo>
                    <a:pt x="410048" y="116822"/>
                    <a:pt x="410076" y="116892"/>
                    <a:pt x="410445" y="117816"/>
                  </a:cubicBezTo>
                  <a:lnTo>
                    <a:pt x="413237" y="124812"/>
                  </a:lnTo>
                  <a:cubicBezTo>
                    <a:pt x="416429" y="123213"/>
                    <a:pt x="419622" y="123213"/>
                    <a:pt x="424409" y="121614"/>
                  </a:cubicBezTo>
                  <a:cubicBezTo>
                    <a:pt x="427601" y="128010"/>
                    <a:pt x="432389" y="134407"/>
                    <a:pt x="435581" y="139205"/>
                  </a:cubicBezTo>
                  <a:cubicBezTo>
                    <a:pt x="472686" y="227958"/>
                    <a:pt x="462213" y="294222"/>
                    <a:pt x="422340" y="34407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50" name="Freihandform 5"/>
            <p:cNvSpPr>
              <a:spLocks/>
            </p:cNvSpPr>
            <p:nvPr/>
          </p:nvSpPr>
          <p:spPr bwMode="auto">
            <a:xfrm rot="13507324" flipH="1" flipV="1">
              <a:off x="10384638" y="26261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1" name="Freihandform 5"/>
            <p:cNvSpPr>
              <a:spLocks/>
            </p:cNvSpPr>
            <p:nvPr/>
          </p:nvSpPr>
          <p:spPr bwMode="auto">
            <a:xfrm rot="20449547">
              <a:off x="11049786" y="1282471"/>
              <a:ext cx="1329114" cy="1109791"/>
            </a:xfrm>
            <a:custGeom>
              <a:avLst/>
              <a:gdLst/>
              <a:ahLst/>
              <a:cxnLst/>
              <a:rect l="l" t="t" r="r" b="b"/>
              <a:pathLst>
                <a:path w="1237152" h="1033004">
                  <a:moveTo>
                    <a:pt x="139072" y="910468"/>
                  </a:moveTo>
                  <a:cubicBezTo>
                    <a:pt x="122536" y="923835"/>
                    <a:pt x="109308" y="933861"/>
                    <a:pt x="96080" y="943886"/>
                  </a:cubicBezTo>
                  <a:lnTo>
                    <a:pt x="109308" y="960596"/>
                  </a:lnTo>
                  <a:cubicBezTo>
                    <a:pt x="122536" y="947228"/>
                    <a:pt x="135765" y="937203"/>
                    <a:pt x="148993" y="923835"/>
                  </a:cubicBezTo>
                  <a:close/>
                  <a:moveTo>
                    <a:pt x="252526" y="821350"/>
                  </a:moveTo>
                  <a:cubicBezTo>
                    <a:pt x="239092" y="834479"/>
                    <a:pt x="225660" y="844326"/>
                    <a:pt x="210547" y="855814"/>
                  </a:cubicBezTo>
                  <a:lnTo>
                    <a:pt x="222302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close/>
                  <a:moveTo>
                    <a:pt x="623819" y="847807"/>
                  </a:moveTo>
                  <a:lnTo>
                    <a:pt x="602932" y="847807"/>
                  </a:lnTo>
                  <a:lnTo>
                    <a:pt x="597362" y="900720"/>
                  </a:lnTo>
                  <a:lnTo>
                    <a:pt x="612680" y="903505"/>
                  </a:lnTo>
                  <a:close/>
                  <a:moveTo>
                    <a:pt x="175449" y="682105"/>
                  </a:moveTo>
                  <a:lnTo>
                    <a:pt x="169879" y="698815"/>
                  </a:lnTo>
                  <a:lnTo>
                    <a:pt x="222792" y="718309"/>
                  </a:lnTo>
                  <a:lnTo>
                    <a:pt x="228362" y="701599"/>
                  </a:lnTo>
                  <a:close/>
                  <a:moveTo>
                    <a:pt x="371658" y="734670"/>
                  </a:moveTo>
                  <a:cubicBezTo>
                    <a:pt x="365076" y="737977"/>
                    <a:pt x="361784" y="741284"/>
                    <a:pt x="358493" y="744592"/>
                  </a:cubicBezTo>
                  <a:cubicBezTo>
                    <a:pt x="358484" y="744588"/>
                    <a:pt x="357846" y="744359"/>
                    <a:pt x="312416" y="728056"/>
                  </a:cubicBezTo>
                  <a:cubicBezTo>
                    <a:pt x="312415" y="728065"/>
                    <a:pt x="312346" y="728475"/>
                    <a:pt x="309124" y="747898"/>
                  </a:cubicBezTo>
                  <a:cubicBezTo>
                    <a:pt x="309132" y="747901"/>
                    <a:pt x="309603" y="748059"/>
                    <a:pt x="338746" y="757819"/>
                  </a:cubicBezTo>
                  <a:cubicBezTo>
                    <a:pt x="335454" y="761126"/>
                    <a:pt x="332163" y="764434"/>
                    <a:pt x="327226" y="769394"/>
                  </a:cubicBezTo>
                  <a:lnTo>
                    <a:pt x="338746" y="780969"/>
                  </a:lnTo>
                  <a:cubicBezTo>
                    <a:pt x="351911" y="771047"/>
                    <a:pt x="365075" y="761126"/>
                    <a:pt x="380298" y="749139"/>
                  </a:cubicBezTo>
                  <a:close/>
                  <a:moveTo>
                    <a:pt x="491209" y="655648"/>
                  </a:moveTo>
                  <a:cubicBezTo>
                    <a:pt x="474417" y="665610"/>
                    <a:pt x="460985" y="675572"/>
                    <a:pt x="445452" y="687193"/>
                  </a:cubicBezTo>
                  <a:lnTo>
                    <a:pt x="454267" y="698814"/>
                  </a:lnTo>
                  <a:cubicBezTo>
                    <a:pt x="471060" y="688853"/>
                    <a:pt x="484493" y="678891"/>
                    <a:pt x="500024" y="667270"/>
                  </a:cubicBezTo>
                  <a:close/>
                  <a:moveTo>
                    <a:pt x="646099" y="708562"/>
                  </a:moveTo>
                  <a:lnTo>
                    <a:pt x="629389" y="704384"/>
                  </a:lnTo>
                  <a:lnTo>
                    <a:pt x="619642" y="757299"/>
                  </a:lnTo>
                  <a:lnTo>
                    <a:pt x="636351" y="761475"/>
                  </a:lnTo>
                  <a:close/>
                  <a:moveTo>
                    <a:pt x="669770" y="579063"/>
                  </a:moveTo>
                  <a:lnTo>
                    <a:pt x="653061" y="574886"/>
                  </a:lnTo>
                  <a:lnTo>
                    <a:pt x="646098" y="615267"/>
                  </a:lnTo>
                  <a:lnTo>
                    <a:pt x="662807" y="618052"/>
                  </a:lnTo>
                  <a:close/>
                  <a:moveTo>
                    <a:pt x="736280" y="502478"/>
                  </a:moveTo>
                  <a:cubicBezTo>
                    <a:pt x="719488" y="509119"/>
                    <a:pt x="706056" y="519081"/>
                    <a:pt x="689264" y="529042"/>
                  </a:cubicBezTo>
                  <a:lnTo>
                    <a:pt x="699339" y="545645"/>
                  </a:lnTo>
                  <a:cubicBezTo>
                    <a:pt x="712772" y="535683"/>
                    <a:pt x="729564" y="525722"/>
                    <a:pt x="745096" y="517006"/>
                  </a:cubicBezTo>
                  <a:close/>
                  <a:moveTo>
                    <a:pt x="821302" y="409185"/>
                  </a:moveTo>
                  <a:lnTo>
                    <a:pt x="814585" y="425674"/>
                  </a:lnTo>
                  <a:cubicBezTo>
                    <a:pt x="814593" y="425678"/>
                    <a:pt x="815068" y="425938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lnTo>
                    <a:pt x="824659" y="471845"/>
                  </a:lnTo>
                  <a:cubicBezTo>
                    <a:pt x="841451" y="465249"/>
                    <a:pt x="854885" y="455355"/>
                    <a:pt x="871257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0" y="432265"/>
                    <a:pt x="864329" y="431937"/>
                    <a:pt x="821302" y="409185"/>
                  </a:cubicBezTo>
                  <a:close/>
                  <a:moveTo>
                    <a:pt x="696227" y="339562"/>
                  </a:moveTo>
                  <a:lnTo>
                    <a:pt x="689264" y="356271"/>
                  </a:lnTo>
                  <a:lnTo>
                    <a:pt x="735216" y="382728"/>
                  </a:lnTo>
                  <a:lnTo>
                    <a:pt x="746355" y="366019"/>
                  </a:lnTo>
                  <a:close/>
                  <a:moveTo>
                    <a:pt x="569513" y="269939"/>
                  </a:moveTo>
                  <a:lnTo>
                    <a:pt x="563943" y="282471"/>
                  </a:lnTo>
                  <a:lnTo>
                    <a:pt x="609895" y="308928"/>
                  </a:lnTo>
                  <a:lnTo>
                    <a:pt x="616856" y="296395"/>
                  </a:lnTo>
                  <a:close/>
                  <a:moveTo>
                    <a:pt x="994457" y="368803"/>
                  </a:moveTo>
                  <a:cubicBezTo>
                    <a:pt x="977665" y="375533"/>
                    <a:pt x="960874" y="385628"/>
                    <a:pt x="945342" y="394462"/>
                  </a:cubicBezTo>
                  <a:lnTo>
                    <a:pt x="954158" y="409185"/>
                  </a:lnTo>
                  <a:cubicBezTo>
                    <a:pt x="967590" y="402454"/>
                    <a:pt x="984383" y="392359"/>
                    <a:pt x="1000334" y="383526"/>
                  </a:cubicBezTo>
                  <a:close/>
                  <a:moveTo>
                    <a:pt x="1129588" y="313105"/>
                  </a:moveTo>
                  <a:cubicBezTo>
                    <a:pt x="1109630" y="319687"/>
                    <a:pt x="1092998" y="326270"/>
                    <a:pt x="1077197" y="334910"/>
                  </a:cubicBezTo>
                  <a:lnTo>
                    <a:pt x="1083019" y="349309"/>
                  </a:lnTo>
                  <a:cubicBezTo>
                    <a:pt x="1099651" y="342726"/>
                    <a:pt x="1116283" y="336144"/>
                    <a:pt x="1135410" y="327504"/>
                  </a:cubicBezTo>
                  <a:close/>
                  <a:moveTo>
                    <a:pt x="696227" y="90312"/>
                  </a:moveTo>
                  <a:lnTo>
                    <a:pt x="686479" y="102844"/>
                  </a:lnTo>
                  <a:lnTo>
                    <a:pt x="1047125" y="366018"/>
                  </a:lnTo>
                  <a:lnTo>
                    <a:pt x="1061049" y="349309"/>
                  </a:lnTo>
                  <a:close/>
                  <a:moveTo>
                    <a:pt x="1129279" y="133479"/>
                  </a:moveTo>
                  <a:lnTo>
                    <a:pt x="1119531" y="150188"/>
                  </a:lnTo>
                  <a:lnTo>
                    <a:pt x="1162698" y="183607"/>
                  </a:lnTo>
                  <a:lnTo>
                    <a:pt x="1172444" y="166898"/>
                  </a:lnTo>
                  <a:close/>
                  <a:moveTo>
                    <a:pt x="1017883" y="47147"/>
                  </a:moveTo>
                  <a:lnTo>
                    <a:pt x="1006743" y="59679"/>
                  </a:lnTo>
                  <a:lnTo>
                    <a:pt x="1049909" y="93098"/>
                  </a:lnTo>
                  <a:lnTo>
                    <a:pt x="1061050" y="80566"/>
                  </a:lnTo>
                  <a:close/>
                  <a:moveTo>
                    <a:pt x="1072528" y="14619"/>
                  </a:moveTo>
                  <a:cubicBezTo>
                    <a:pt x="1127869" y="30149"/>
                    <a:pt x="1183089" y="58529"/>
                    <a:pt x="1237152" y="102573"/>
                  </a:cubicBezTo>
                  <a:lnTo>
                    <a:pt x="946018" y="939808"/>
                  </a:lnTo>
                  <a:cubicBezTo>
                    <a:pt x="905513" y="950013"/>
                    <a:pt x="863957" y="958854"/>
                    <a:pt x="821958" y="966584"/>
                  </a:cubicBezTo>
                  <a:cubicBezTo>
                    <a:pt x="821960" y="966571"/>
                    <a:pt x="822459" y="964004"/>
                    <a:pt x="921388" y="455144"/>
                  </a:cubicBezTo>
                  <a:cubicBezTo>
                    <a:pt x="921379" y="455142"/>
                    <a:pt x="920967" y="455074"/>
                    <a:pt x="901501" y="451822"/>
                  </a:cubicBezTo>
                  <a:cubicBezTo>
                    <a:pt x="901497" y="451838"/>
                    <a:pt x="900955" y="454686"/>
                    <a:pt x="802071" y="973226"/>
                  </a:cubicBezTo>
                  <a:cubicBezTo>
                    <a:pt x="732470" y="983189"/>
                    <a:pt x="666183" y="993151"/>
                    <a:pt x="596582" y="999794"/>
                  </a:cubicBezTo>
                  <a:cubicBezTo>
                    <a:pt x="596582" y="999790"/>
                    <a:pt x="596582" y="999724"/>
                    <a:pt x="596582" y="998549"/>
                  </a:cubicBezTo>
                  <a:lnTo>
                    <a:pt x="596581" y="989830"/>
                  </a:lnTo>
                  <a:cubicBezTo>
                    <a:pt x="596575" y="989831"/>
                    <a:pt x="596465" y="989830"/>
                    <a:pt x="594510" y="989830"/>
                  </a:cubicBezTo>
                  <a:lnTo>
                    <a:pt x="580010" y="989831"/>
                  </a:lnTo>
                  <a:cubicBezTo>
                    <a:pt x="580008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4" y="1009757"/>
                    <a:pt x="437493" y="1016399"/>
                    <a:pt x="371207" y="1019720"/>
                  </a:cubicBezTo>
                  <a:cubicBezTo>
                    <a:pt x="371209" y="1019710"/>
                    <a:pt x="371552" y="1017990"/>
                    <a:pt x="430864" y="720826"/>
                  </a:cubicBezTo>
                  <a:cubicBezTo>
                    <a:pt x="430857" y="720825"/>
                    <a:pt x="430748" y="720803"/>
                    <a:pt x="428793" y="720411"/>
                  </a:cubicBezTo>
                  <a:lnTo>
                    <a:pt x="414293" y="717505"/>
                  </a:lnTo>
                  <a:cubicBezTo>
                    <a:pt x="414291" y="717515"/>
                    <a:pt x="413944" y="719180"/>
                    <a:pt x="351321" y="1019720"/>
                  </a:cubicBezTo>
                  <a:cubicBezTo>
                    <a:pt x="222061" y="1029683"/>
                    <a:pt x="102745" y="1029683"/>
                    <a:pt x="19886" y="1033004"/>
                  </a:cubicBezTo>
                  <a:lnTo>
                    <a:pt x="39772" y="1016399"/>
                  </a:lnTo>
                  <a:cubicBezTo>
                    <a:pt x="39769" y="1016396"/>
                    <a:pt x="39702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8" y="1019720"/>
                    <a:pt x="0" y="1026362"/>
                  </a:cubicBezTo>
                  <a:cubicBezTo>
                    <a:pt x="19887" y="973225"/>
                    <a:pt x="46401" y="910126"/>
                    <a:pt x="79544" y="840384"/>
                  </a:cubicBezTo>
                  <a:cubicBezTo>
                    <a:pt x="79559" y="840391"/>
                    <a:pt x="80941" y="840979"/>
                    <a:pt x="212117" y="896842"/>
                  </a:cubicBezTo>
                  <a:cubicBezTo>
                    <a:pt x="212119" y="896838"/>
                    <a:pt x="212152" y="896753"/>
                    <a:pt x="212946" y="894766"/>
                  </a:cubicBezTo>
                  <a:lnTo>
                    <a:pt x="218747" y="880237"/>
                  </a:lnTo>
                  <a:cubicBezTo>
                    <a:pt x="218732" y="880231"/>
                    <a:pt x="217368" y="879650"/>
                    <a:pt x="86173" y="823779"/>
                  </a:cubicBezTo>
                  <a:cubicBezTo>
                    <a:pt x="149145" y="697580"/>
                    <a:pt x="238633" y="551453"/>
                    <a:pt x="344691" y="415291"/>
                  </a:cubicBezTo>
                  <a:cubicBezTo>
                    <a:pt x="344699" y="415296"/>
                    <a:pt x="346119" y="416220"/>
                    <a:pt x="599897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6" y="604595"/>
                    <a:pt x="566823" y="604683"/>
                    <a:pt x="567996" y="606251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79" y="591301"/>
                    <a:pt x="619750" y="591243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5"/>
                    <a:pt x="617296" y="583419"/>
                  </a:cubicBezTo>
                  <a:lnTo>
                    <a:pt x="623096" y="574701"/>
                  </a:lnTo>
                  <a:cubicBezTo>
                    <a:pt x="623086" y="574694"/>
                    <a:pt x="621455" y="573645"/>
                    <a:pt x="354635" y="402007"/>
                  </a:cubicBezTo>
                  <a:cubicBezTo>
                    <a:pt x="530710" y="179913"/>
                    <a:pt x="749508" y="-3264"/>
                    <a:pt x="972190" y="45"/>
                  </a:cubicBezTo>
                  <a:cubicBezTo>
                    <a:pt x="1005593" y="541"/>
                    <a:pt x="1039082" y="5233"/>
                    <a:pt x="107252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2" name="Freihandform 5"/>
            <p:cNvSpPr>
              <a:spLocks/>
            </p:cNvSpPr>
            <p:nvPr/>
          </p:nvSpPr>
          <p:spPr bwMode="auto">
            <a:xfrm rot="13863782" flipV="1">
              <a:off x="10209460" y="11815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3" name="Freihandform 5"/>
            <p:cNvSpPr>
              <a:spLocks/>
            </p:cNvSpPr>
            <p:nvPr/>
          </p:nvSpPr>
          <p:spPr bwMode="auto">
            <a:xfrm rot="15200418">
              <a:off x="10930287" y="4845170"/>
              <a:ext cx="1458077" cy="1059838"/>
            </a:xfrm>
            <a:custGeom>
              <a:avLst/>
              <a:gdLst/>
              <a:ahLst/>
              <a:cxnLst/>
              <a:rect l="l" t="t" r="r" b="b"/>
              <a:pathLst>
                <a:path w="1357192" h="986507">
                  <a:moveTo>
                    <a:pt x="132667" y="701599"/>
                  </a:moveTo>
                  <a:lnTo>
                    <a:pt x="79755" y="682105"/>
                  </a:lnTo>
                  <a:lnTo>
                    <a:pt x="74185" y="698814"/>
                  </a:lnTo>
                  <a:lnTo>
                    <a:pt x="127098" y="718309"/>
                  </a:lnTo>
                  <a:close/>
                  <a:moveTo>
                    <a:pt x="284603" y="749139"/>
                  </a:moveTo>
                  <a:lnTo>
                    <a:pt x="275964" y="734669"/>
                  </a:lnTo>
                  <a:cubicBezTo>
                    <a:pt x="269381" y="737976"/>
                    <a:pt x="266089" y="741283"/>
                    <a:pt x="262798" y="744592"/>
                  </a:cubicBezTo>
                  <a:cubicBezTo>
                    <a:pt x="262790" y="744588"/>
                    <a:pt x="262148" y="744358"/>
                    <a:pt x="216721" y="728056"/>
                  </a:cubicBezTo>
                  <a:cubicBezTo>
                    <a:pt x="216719" y="728065"/>
                    <a:pt x="216652" y="728467"/>
                    <a:pt x="213430" y="747898"/>
                  </a:cubicBezTo>
                  <a:cubicBezTo>
                    <a:pt x="213437" y="747900"/>
                    <a:pt x="213889" y="748052"/>
                    <a:pt x="243051" y="757820"/>
                  </a:cubicBezTo>
                  <a:cubicBezTo>
                    <a:pt x="239760" y="761126"/>
                    <a:pt x="236469" y="764434"/>
                    <a:pt x="231532" y="769394"/>
                  </a:cubicBezTo>
                  <a:lnTo>
                    <a:pt x="243052" y="780968"/>
                  </a:lnTo>
                  <a:cubicBezTo>
                    <a:pt x="256217" y="771047"/>
                    <a:pt x="269382" y="761126"/>
                    <a:pt x="284603" y="749139"/>
                  </a:cubicBezTo>
                  <a:close/>
                  <a:moveTo>
                    <a:pt x="404329" y="667270"/>
                  </a:moveTo>
                  <a:lnTo>
                    <a:pt x="395514" y="655648"/>
                  </a:lnTo>
                  <a:cubicBezTo>
                    <a:pt x="378723" y="665609"/>
                    <a:pt x="365290" y="675571"/>
                    <a:pt x="349758" y="687192"/>
                  </a:cubicBezTo>
                  <a:lnTo>
                    <a:pt x="358573" y="698814"/>
                  </a:lnTo>
                  <a:cubicBezTo>
                    <a:pt x="375364" y="688853"/>
                    <a:pt x="388798" y="678891"/>
                    <a:pt x="404329" y="667270"/>
                  </a:cubicBezTo>
                  <a:close/>
                  <a:moveTo>
                    <a:pt x="521162" y="296395"/>
                  </a:moveTo>
                  <a:lnTo>
                    <a:pt x="473819" y="269939"/>
                  </a:lnTo>
                  <a:lnTo>
                    <a:pt x="468249" y="282471"/>
                  </a:lnTo>
                  <a:lnTo>
                    <a:pt x="514200" y="308928"/>
                  </a:lnTo>
                  <a:close/>
                  <a:moveTo>
                    <a:pt x="567112" y="618052"/>
                  </a:moveTo>
                  <a:lnTo>
                    <a:pt x="574075" y="579062"/>
                  </a:lnTo>
                  <a:lnTo>
                    <a:pt x="557365" y="574886"/>
                  </a:lnTo>
                  <a:lnTo>
                    <a:pt x="550403" y="615268"/>
                  </a:lnTo>
                  <a:close/>
                  <a:moveTo>
                    <a:pt x="650660" y="366019"/>
                  </a:moveTo>
                  <a:lnTo>
                    <a:pt x="600532" y="339562"/>
                  </a:lnTo>
                  <a:lnTo>
                    <a:pt x="593569" y="356271"/>
                  </a:lnTo>
                  <a:lnTo>
                    <a:pt x="639520" y="382728"/>
                  </a:lnTo>
                  <a:close/>
                  <a:moveTo>
                    <a:pt x="540656" y="761476"/>
                  </a:moveTo>
                  <a:lnTo>
                    <a:pt x="550404" y="708562"/>
                  </a:lnTo>
                  <a:lnTo>
                    <a:pt x="533694" y="704384"/>
                  </a:lnTo>
                  <a:lnTo>
                    <a:pt x="523947" y="757298"/>
                  </a:lnTo>
                  <a:close/>
                  <a:moveTo>
                    <a:pt x="516985" y="903504"/>
                  </a:moveTo>
                  <a:lnTo>
                    <a:pt x="528125" y="847807"/>
                  </a:lnTo>
                  <a:lnTo>
                    <a:pt x="507237" y="847807"/>
                  </a:lnTo>
                  <a:lnTo>
                    <a:pt x="501668" y="900720"/>
                  </a:lnTo>
                  <a:close/>
                  <a:moveTo>
                    <a:pt x="649401" y="517005"/>
                  </a:moveTo>
                  <a:lnTo>
                    <a:pt x="640585" y="502478"/>
                  </a:lnTo>
                  <a:cubicBezTo>
                    <a:pt x="623794" y="509119"/>
                    <a:pt x="610361" y="519080"/>
                    <a:pt x="593569" y="529042"/>
                  </a:cubicBezTo>
                  <a:lnTo>
                    <a:pt x="603644" y="545645"/>
                  </a:lnTo>
                  <a:cubicBezTo>
                    <a:pt x="617077" y="535683"/>
                    <a:pt x="633869" y="525722"/>
                    <a:pt x="649401" y="517005"/>
                  </a:cubicBezTo>
                  <a:close/>
                  <a:moveTo>
                    <a:pt x="775561" y="447523"/>
                  </a:moveTo>
                  <a:lnTo>
                    <a:pt x="772623" y="438865"/>
                  </a:lnTo>
                  <a:lnTo>
                    <a:pt x="775141" y="435156"/>
                  </a:lnTo>
                  <a:lnTo>
                    <a:pt x="769265" y="432270"/>
                  </a:lnTo>
                  <a:cubicBezTo>
                    <a:pt x="769256" y="432265"/>
                    <a:pt x="768642" y="431941"/>
                    <a:pt x="725607" y="409184"/>
                  </a:cubicBezTo>
                  <a:lnTo>
                    <a:pt x="718890" y="425673"/>
                  </a:lnTo>
                  <a:cubicBezTo>
                    <a:pt x="718898" y="425678"/>
                    <a:pt x="719366" y="425933"/>
                    <a:pt x="749114" y="442163"/>
                  </a:cubicBezTo>
                  <a:cubicBezTo>
                    <a:pt x="739039" y="448760"/>
                    <a:pt x="728965" y="452058"/>
                    <a:pt x="720150" y="460302"/>
                  </a:cubicBezTo>
                  <a:lnTo>
                    <a:pt x="728965" y="471845"/>
                  </a:lnTo>
                  <a:cubicBezTo>
                    <a:pt x="745757" y="465249"/>
                    <a:pt x="759190" y="455355"/>
                    <a:pt x="775561" y="447523"/>
                  </a:cubicBezTo>
                  <a:close/>
                  <a:moveTo>
                    <a:pt x="965355" y="80566"/>
                  </a:moveTo>
                  <a:lnTo>
                    <a:pt x="922188" y="47147"/>
                  </a:lnTo>
                  <a:lnTo>
                    <a:pt x="911048" y="59679"/>
                  </a:lnTo>
                  <a:lnTo>
                    <a:pt x="954215" y="93098"/>
                  </a:lnTo>
                  <a:close/>
                  <a:moveTo>
                    <a:pt x="904639" y="383526"/>
                  </a:moveTo>
                  <a:lnTo>
                    <a:pt x="898762" y="368803"/>
                  </a:lnTo>
                  <a:cubicBezTo>
                    <a:pt x="881970" y="375533"/>
                    <a:pt x="865179" y="385628"/>
                    <a:pt x="849647" y="394462"/>
                  </a:cubicBezTo>
                  <a:lnTo>
                    <a:pt x="858462" y="409185"/>
                  </a:lnTo>
                  <a:cubicBezTo>
                    <a:pt x="871895" y="402454"/>
                    <a:pt x="888688" y="392359"/>
                    <a:pt x="904639" y="383526"/>
                  </a:cubicBezTo>
                  <a:close/>
                  <a:moveTo>
                    <a:pt x="965355" y="349308"/>
                  </a:moveTo>
                  <a:lnTo>
                    <a:pt x="600532" y="90312"/>
                  </a:lnTo>
                  <a:lnTo>
                    <a:pt x="590784" y="102844"/>
                  </a:lnTo>
                  <a:lnTo>
                    <a:pt x="951430" y="366018"/>
                  </a:lnTo>
                  <a:close/>
                  <a:moveTo>
                    <a:pt x="1076750" y="166898"/>
                  </a:moveTo>
                  <a:lnTo>
                    <a:pt x="1033584" y="133479"/>
                  </a:lnTo>
                  <a:lnTo>
                    <a:pt x="1023837" y="150188"/>
                  </a:lnTo>
                  <a:lnTo>
                    <a:pt x="1067003" y="183607"/>
                  </a:lnTo>
                  <a:close/>
                  <a:moveTo>
                    <a:pt x="1039715" y="327504"/>
                  </a:moveTo>
                  <a:lnTo>
                    <a:pt x="1033894" y="313104"/>
                  </a:lnTo>
                  <a:cubicBezTo>
                    <a:pt x="1013936" y="319687"/>
                    <a:pt x="997303" y="326269"/>
                    <a:pt x="981503" y="334909"/>
                  </a:cubicBezTo>
                  <a:lnTo>
                    <a:pt x="987324" y="349308"/>
                  </a:lnTo>
                  <a:cubicBezTo>
                    <a:pt x="1003956" y="342725"/>
                    <a:pt x="1020588" y="336143"/>
                    <a:pt x="1039715" y="327504"/>
                  </a:cubicBezTo>
                  <a:close/>
                  <a:moveTo>
                    <a:pt x="1054470" y="428679"/>
                  </a:moveTo>
                  <a:lnTo>
                    <a:pt x="1064218" y="375765"/>
                  </a:lnTo>
                  <a:lnTo>
                    <a:pt x="1047509" y="372980"/>
                  </a:lnTo>
                  <a:lnTo>
                    <a:pt x="1037761" y="425894"/>
                  </a:lnTo>
                  <a:close/>
                  <a:moveTo>
                    <a:pt x="1028014" y="572102"/>
                  </a:moveTo>
                  <a:lnTo>
                    <a:pt x="1037762" y="519188"/>
                  </a:lnTo>
                  <a:lnTo>
                    <a:pt x="1021053" y="515010"/>
                  </a:lnTo>
                  <a:lnTo>
                    <a:pt x="1011305" y="567924"/>
                  </a:lnTo>
                  <a:close/>
                  <a:moveTo>
                    <a:pt x="1004342" y="714131"/>
                  </a:moveTo>
                  <a:lnTo>
                    <a:pt x="1014090" y="661217"/>
                  </a:lnTo>
                  <a:lnTo>
                    <a:pt x="994596" y="658433"/>
                  </a:lnTo>
                  <a:lnTo>
                    <a:pt x="984848" y="711346"/>
                  </a:lnTo>
                  <a:close/>
                  <a:moveTo>
                    <a:pt x="977886" y="857553"/>
                  </a:moveTo>
                  <a:lnTo>
                    <a:pt x="987633" y="804641"/>
                  </a:lnTo>
                  <a:lnTo>
                    <a:pt x="970924" y="800463"/>
                  </a:lnTo>
                  <a:lnTo>
                    <a:pt x="961176" y="854769"/>
                  </a:lnTo>
                  <a:close/>
                  <a:moveTo>
                    <a:pt x="1176176" y="280382"/>
                  </a:moveTo>
                  <a:lnTo>
                    <a:pt x="1170354" y="265761"/>
                  </a:lnTo>
                  <a:cubicBezTo>
                    <a:pt x="1153722" y="272445"/>
                    <a:pt x="1137089" y="275787"/>
                    <a:pt x="1117963" y="284559"/>
                  </a:cubicBezTo>
                  <a:lnTo>
                    <a:pt x="1123784" y="299180"/>
                  </a:lnTo>
                  <a:cubicBezTo>
                    <a:pt x="1140416" y="292496"/>
                    <a:pt x="1157049" y="289155"/>
                    <a:pt x="1176176" y="280382"/>
                  </a:cubicBezTo>
                  <a:close/>
                  <a:moveTo>
                    <a:pt x="1193716" y="256014"/>
                  </a:moveTo>
                  <a:lnTo>
                    <a:pt x="1150550" y="222596"/>
                  </a:lnTo>
                  <a:lnTo>
                    <a:pt x="1140803" y="236520"/>
                  </a:lnTo>
                  <a:lnTo>
                    <a:pt x="1182576" y="269939"/>
                  </a:lnTo>
                  <a:close/>
                  <a:moveTo>
                    <a:pt x="1343144" y="599193"/>
                  </a:moveTo>
                  <a:cubicBezTo>
                    <a:pt x="1317872" y="684294"/>
                    <a:pt x="1259871" y="752376"/>
                    <a:pt x="1180327" y="807173"/>
                  </a:cubicBezTo>
                  <a:cubicBezTo>
                    <a:pt x="1180330" y="807157"/>
                    <a:pt x="1180882" y="804337"/>
                    <a:pt x="1279757" y="299055"/>
                  </a:cubicBezTo>
                  <a:cubicBezTo>
                    <a:pt x="1279749" y="299053"/>
                    <a:pt x="1279340" y="298985"/>
                    <a:pt x="1259871" y="295733"/>
                  </a:cubicBezTo>
                  <a:lnTo>
                    <a:pt x="1160441" y="820457"/>
                  </a:lnTo>
                  <a:cubicBezTo>
                    <a:pt x="1044440" y="890199"/>
                    <a:pt x="888665" y="936694"/>
                    <a:pt x="726262" y="966584"/>
                  </a:cubicBezTo>
                  <a:cubicBezTo>
                    <a:pt x="726265" y="966571"/>
                    <a:pt x="726765" y="963999"/>
                    <a:pt x="825693" y="455143"/>
                  </a:cubicBezTo>
                  <a:cubicBezTo>
                    <a:pt x="825684" y="455142"/>
                    <a:pt x="825279" y="455074"/>
                    <a:pt x="805806" y="451822"/>
                  </a:cubicBezTo>
                  <a:cubicBezTo>
                    <a:pt x="805803" y="451837"/>
                    <a:pt x="805255" y="454709"/>
                    <a:pt x="706376" y="973226"/>
                  </a:cubicBezTo>
                  <a:lnTo>
                    <a:pt x="603651" y="986507"/>
                  </a:lnTo>
                  <a:lnTo>
                    <a:pt x="300262" y="895719"/>
                  </a:lnTo>
                  <a:cubicBezTo>
                    <a:pt x="308697" y="853459"/>
                    <a:pt x="320006" y="796798"/>
                    <a:pt x="335170" y="720826"/>
                  </a:cubicBezTo>
                  <a:cubicBezTo>
                    <a:pt x="335163" y="720825"/>
                    <a:pt x="335054" y="720803"/>
                    <a:pt x="333098" y="720412"/>
                  </a:cubicBezTo>
                  <a:lnTo>
                    <a:pt x="318599" y="717505"/>
                  </a:lnTo>
                  <a:cubicBezTo>
                    <a:pt x="318595" y="717522"/>
                    <a:pt x="318250" y="719180"/>
                    <a:pt x="282568" y="890424"/>
                  </a:cubicBezTo>
                  <a:lnTo>
                    <a:pt x="148719" y="850370"/>
                  </a:lnTo>
                  <a:cubicBezTo>
                    <a:pt x="155142" y="845294"/>
                    <a:pt x="161689" y="839578"/>
                    <a:pt x="168585" y="832838"/>
                  </a:cubicBezTo>
                  <a:lnTo>
                    <a:pt x="156831" y="821350"/>
                  </a:lnTo>
                  <a:lnTo>
                    <a:pt x="128759" y="844397"/>
                  </a:lnTo>
                  <a:lnTo>
                    <a:pt x="0" y="805866"/>
                  </a:lnTo>
                  <a:cubicBezTo>
                    <a:pt x="61985" y="683727"/>
                    <a:pt x="147973" y="544989"/>
                    <a:pt x="248997" y="415291"/>
                  </a:cubicBezTo>
                  <a:cubicBezTo>
                    <a:pt x="249013" y="415301"/>
                    <a:pt x="251014" y="416604"/>
                    <a:pt x="504202" y="581343"/>
                  </a:cubicBezTo>
                  <a:cubicBezTo>
                    <a:pt x="490944" y="591306"/>
                    <a:pt x="481001" y="597948"/>
                    <a:pt x="471058" y="604590"/>
                  </a:cubicBezTo>
                  <a:cubicBezTo>
                    <a:pt x="471062" y="604596"/>
                    <a:pt x="471127" y="604683"/>
                    <a:pt x="472301" y="606250"/>
                  </a:cubicBezTo>
                  <a:lnTo>
                    <a:pt x="481001" y="617874"/>
                  </a:lnTo>
                  <a:cubicBezTo>
                    <a:pt x="494259" y="607911"/>
                    <a:pt x="510830" y="601269"/>
                    <a:pt x="524087" y="591305"/>
                  </a:cubicBezTo>
                  <a:cubicBezTo>
                    <a:pt x="524085" y="591301"/>
                    <a:pt x="524056" y="591243"/>
                    <a:pt x="523673" y="590476"/>
                  </a:cubicBezTo>
                  <a:lnTo>
                    <a:pt x="520773" y="584664"/>
                  </a:lnTo>
                  <a:cubicBezTo>
                    <a:pt x="520776" y="584659"/>
                    <a:pt x="520821" y="584592"/>
                    <a:pt x="521601" y="583419"/>
                  </a:cubicBezTo>
                  <a:lnTo>
                    <a:pt x="527402" y="574701"/>
                  </a:lnTo>
                  <a:cubicBezTo>
                    <a:pt x="527394" y="574695"/>
                    <a:pt x="525905" y="573738"/>
                    <a:pt x="258940" y="402006"/>
                  </a:cubicBezTo>
                  <a:cubicBezTo>
                    <a:pt x="435015" y="179912"/>
                    <a:pt x="653813" y="-3264"/>
                    <a:pt x="876495" y="45"/>
                  </a:cubicBezTo>
                  <a:cubicBezTo>
                    <a:pt x="1010105" y="2028"/>
                    <a:pt x="1145113" y="71148"/>
                    <a:pt x="1273129" y="239275"/>
                  </a:cubicBezTo>
                  <a:cubicBezTo>
                    <a:pt x="1266500" y="239275"/>
                    <a:pt x="1263186" y="239275"/>
                    <a:pt x="1256557" y="242597"/>
                  </a:cubicBezTo>
                  <a:cubicBezTo>
                    <a:pt x="1256559" y="242601"/>
                    <a:pt x="1256592" y="242684"/>
                    <a:pt x="1257386" y="244672"/>
                  </a:cubicBezTo>
                  <a:lnTo>
                    <a:pt x="1263186" y="259202"/>
                  </a:lnTo>
                  <a:cubicBezTo>
                    <a:pt x="1269814" y="255881"/>
                    <a:pt x="1276444" y="255881"/>
                    <a:pt x="1286386" y="252560"/>
                  </a:cubicBezTo>
                  <a:cubicBezTo>
                    <a:pt x="1293015" y="265844"/>
                    <a:pt x="1302958" y="279128"/>
                    <a:pt x="1309587" y="289091"/>
                  </a:cubicBezTo>
                  <a:cubicBezTo>
                    <a:pt x="1360959" y="411970"/>
                    <a:pt x="1368416" y="514092"/>
                    <a:pt x="1343144" y="59919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4" name="Freihandform 5"/>
            <p:cNvSpPr>
              <a:spLocks/>
            </p:cNvSpPr>
            <p:nvPr/>
          </p:nvSpPr>
          <p:spPr bwMode="auto">
            <a:xfrm rot="20039460" flipH="1" flipV="1">
              <a:off x="10930248" y="211314"/>
              <a:ext cx="1531040" cy="1105009"/>
            </a:xfrm>
            <a:custGeom>
              <a:avLst/>
              <a:gdLst/>
              <a:ahLst/>
              <a:cxnLst/>
              <a:rect l="l" t="t" r="r" b="b"/>
              <a:pathLst>
                <a:path w="1425107" h="1028553">
                  <a:moveTo>
                    <a:pt x="1022131" y="93098"/>
                  </a:moveTo>
                  <a:lnTo>
                    <a:pt x="1033270" y="80566"/>
                  </a:lnTo>
                  <a:lnTo>
                    <a:pt x="990104" y="47147"/>
                  </a:lnTo>
                  <a:lnTo>
                    <a:pt x="978964" y="59679"/>
                  </a:lnTo>
                  <a:close/>
                  <a:moveTo>
                    <a:pt x="1134919" y="183607"/>
                  </a:moveTo>
                  <a:lnTo>
                    <a:pt x="1144666" y="166898"/>
                  </a:lnTo>
                  <a:lnTo>
                    <a:pt x="1101500" y="133479"/>
                  </a:lnTo>
                  <a:lnTo>
                    <a:pt x="1091752" y="150188"/>
                  </a:lnTo>
                  <a:close/>
                  <a:moveTo>
                    <a:pt x="1250492" y="269939"/>
                  </a:moveTo>
                  <a:lnTo>
                    <a:pt x="1261632" y="256015"/>
                  </a:lnTo>
                  <a:lnTo>
                    <a:pt x="1218466" y="222596"/>
                  </a:lnTo>
                  <a:lnTo>
                    <a:pt x="1208718" y="236520"/>
                  </a:lnTo>
                  <a:close/>
                  <a:moveTo>
                    <a:pt x="1191700" y="299180"/>
                  </a:moveTo>
                  <a:cubicBezTo>
                    <a:pt x="1208333" y="292497"/>
                    <a:pt x="1224964" y="289155"/>
                    <a:pt x="1244091" y="280383"/>
                  </a:cubicBezTo>
                  <a:lnTo>
                    <a:pt x="1238270" y="265761"/>
                  </a:lnTo>
                  <a:cubicBezTo>
                    <a:pt x="1221638" y="272445"/>
                    <a:pt x="1205005" y="275787"/>
                    <a:pt x="1185879" y="284559"/>
                  </a:cubicBezTo>
                  <a:close/>
                  <a:moveTo>
                    <a:pt x="1055240" y="349308"/>
                  </a:moveTo>
                  <a:cubicBezTo>
                    <a:pt x="1071872" y="342726"/>
                    <a:pt x="1088504" y="336144"/>
                    <a:pt x="1107631" y="327504"/>
                  </a:cubicBezTo>
                  <a:lnTo>
                    <a:pt x="1101809" y="313105"/>
                  </a:lnTo>
                  <a:cubicBezTo>
                    <a:pt x="1081851" y="319687"/>
                    <a:pt x="1065219" y="326270"/>
                    <a:pt x="1049418" y="334910"/>
                  </a:cubicBezTo>
                  <a:close/>
                  <a:moveTo>
                    <a:pt x="1019345" y="366018"/>
                  </a:moveTo>
                  <a:lnTo>
                    <a:pt x="1033270" y="349308"/>
                  </a:lnTo>
                  <a:lnTo>
                    <a:pt x="668448" y="90312"/>
                  </a:lnTo>
                  <a:lnTo>
                    <a:pt x="658700" y="102844"/>
                  </a:lnTo>
                  <a:close/>
                  <a:moveTo>
                    <a:pt x="1105677" y="425894"/>
                  </a:moveTo>
                  <a:lnTo>
                    <a:pt x="1122386" y="428679"/>
                  </a:lnTo>
                  <a:lnTo>
                    <a:pt x="1132134" y="375766"/>
                  </a:lnTo>
                  <a:lnTo>
                    <a:pt x="1115425" y="372981"/>
                  </a:lnTo>
                  <a:close/>
                  <a:moveTo>
                    <a:pt x="926378" y="409184"/>
                  </a:moveTo>
                  <a:cubicBezTo>
                    <a:pt x="939812" y="402454"/>
                    <a:pt x="956604" y="392359"/>
                    <a:pt x="972555" y="383526"/>
                  </a:cubicBezTo>
                  <a:lnTo>
                    <a:pt x="966678" y="368803"/>
                  </a:lnTo>
                  <a:cubicBezTo>
                    <a:pt x="949886" y="375533"/>
                    <a:pt x="933095" y="385628"/>
                    <a:pt x="917563" y="394462"/>
                  </a:cubicBezTo>
                  <a:close/>
                  <a:moveTo>
                    <a:pt x="582116" y="308928"/>
                  </a:moveTo>
                  <a:lnTo>
                    <a:pt x="589077" y="296395"/>
                  </a:lnTo>
                  <a:lnTo>
                    <a:pt x="541734" y="269939"/>
                  </a:lnTo>
                  <a:lnTo>
                    <a:pt x="536165" y="282471"/>
                  </a:lnTo>
                  <a:close/>
                  <a:moveTo>
                    <a:pt x="707436" y="382728"/>
                  </a:moveTo>
                  <a:lnTo>
                    <a:pt x="718577" y="366019"/>
                  </a:lnTo>
                  <a:lnTo>
                    <a:pt x="668448" y="339562"/>
                  </a:lnTo>
                  <a:lnTo>
                    <a:pt x="661485" y="356271"/>
                  </a:lnTo>
                  <a:close/>
                  <a:moveTo>
                    <a:pt x="1079221" y="567924"/>
                  </a:moveTo>
                  <a:lnTo>
                    <a:pt x="1095930" y="572102"/>
                  </a:lnTo>
                  <a:lnTo>
                    <a:pt x="1105678" y="519188"/>
                  </a:lnTo>
                  <a:lnTo>
                    <a:pt x="1088968" y="515011"/>
                  </a:lnTo>
                  <a:close/>
                  <a:moveTo>
                    <a:pt x="796881" y="471845"/>
                  </a:moveTo>
                  <a:cubicBezTo>
                    <a:pt x="813673" y="465249"/>
                    <a:pt x="827106" y="455355"/>
                    <a:pt x="843477" y="447523"/>
                  </a:cubicBezTo>
                  <a:lnTo>
                    <a:pt x="840538" y="438866"/>
                  </a:lnTo>
                  <a:lnTo>
                    <a:pt x="843057" y="435155"/>
                  </a:lnTo>
                  <a:lnTo>
                    <a:pt x="837180" y="432270"/>
                  </a:lnTo>
                  <a:cubicBezTo>
                    <a:pt x="837170" y="432264"/>
                    <a:pt x="836507" y="431914"/>
                    <a:pt x="793523" y="409185"/>
                  </a:cubicBezTo>
                  <a:lnTo>
                    <a:pt x="786806" y="425674"/>
                  </a:lnTo>
                  <a:cubicBezTo>
                    <a:pt x="786815" y="425679"/>
                    <a:pt x="787315" y="425951"/>
                    <a:pt x="817030" y="442164"/>
                  </a:cubicBezTo>
                  <a:cubicBezTo>
                    <a:pt x="806955" y="448760"/>
                    <a:pt x="796881" y="452058"/>
                    <a:pt x="788066" y="460302"/>
                  </a:cubicBezTo>
                  <a:close/>
                  <a:moveTo>
                    <a:pt x="1052764" y="711346"/>
                  </a:moveTo>
                  <a:lnTo>
                    <a:pt x="1072258" y="714131"/>
                  </a:lnTo>
                  <a:lnTo>
                    <a:pt x="1082006" y="661218"/>
                  </a:lnTo>
                  <a:lnTo>
                    <a:pt x="1062511" y="658433"/>
                  </a:lnTo>
                  <a:close/>
                  <a:moveTo>
                    <a:pt x="671560" y="545645"/>
                  </a:moveTo>
                  <a:cubicBezTo>
                    <a:pt x="684994" y="535683"/>
                    <a:pt x="701786" y="525722"/>
                    <a:pt x="717317" y="517005"/>
                  </a:cubicBezTo>
                  <a:lnTo>
                    <a:pt x="708501" y="502478"/>
                  </a:lnTo>
                  <a:cubicBezTo>
                    <a:pt x="691709" y="509119"/>
                    <a:pt x="678277" y="519081"/>
                    <a:pt x="661485" y="529042"/>
                  </a:cubicBezTo>
                  <a:close/>
                  <a:moveTo>
                    <a:pt x="618319" y="615267"/>
                  </a:moveTo>
                  <a:lnTo>
                    <a:pt x="635029" y="618052"/>
                  </a:lnTo>
                  <a:lnTo>
                    <a:pt x="641991" y="579063"/>
                  </a:lnTo>
                  <a:lnTo>
                    <a:pt x="625281" y="574886"/>
                  </a:lnTo>
                  <a:close/>
                  <a:moveTo>
                    <a:pt x="1029093" y="854769"/>
                  </a:moveTo>
                  <a:lnTo>
                    <a:pt x="1045802" y="857554"/>
                  </a:lnTo>
                  <a:lnTo>
                    <a:pt x="1055549" y="804641"/>
                  </a:lnTo>
                  <a:lnTo>
                    <a:pt x="1038840" y="800463"/>
                  </a:lnTo>
                  <a:close/>
                  <a:moveTo>
                    <a:pt x="591863" y="757298"/>
                  </a:moveTo>
                  <a:lnTo>
                    <a:pt x="608572" y="761475"/>
                  </a:lnTo>
                  <a:lnTo>
                    <a:pt x="618320" y="708562"/>
                  </a:lnTo>
                  <a:lnTo>
                    <a:pt x="601610" y="704384"/>
                  </a:lnTo>
                  <a:close/>
                  <a:moveTo>
                    <a:pt x="426489" y="698814"/>
                  </a:moveTo>
                  <a:cubicBezTo>
                    <a:pt x="443280" y="688853"/>
                    <a:pt x="456714" y="678891"/>
                    <a:pt x="472245" y="667270"/>
                  </a:cubicBezTo>
                  <a:lnTo>
                    <a:pt x="463430" y="655648"/>
                  </a:lnTo>
                  <a:cubicBezTo>
                    <a:pt x="446638" y="665610"/>
                    <a:pt x="433206" y="675572"/>
                    <a:pt x="417673" y="687192"/>
                  </a:cubicBezTo>
                  <a:close/>
                  <a:moveTo>
                    <a:pt x="569584" y="900720"/>
                  </a:moveTo>
                  <a:lnTo>
                    <a:pt x="584901" y="903505"/>
                  </a:lnTo>
                  <a:lnTo>
                    <a:pt x="596041" y="847807"/>
                  </a:lnTo>
                  <a:lnTo>
                    <a:pt x="575154" y="847807"/>
                  </a:lnTo>
                  <a:close/>
                  <a:moveTo>
                    <a:pt x="310967" y="780969"/>
                  </a:moveTo>
                  <a:cubicBezTo>
                    <a:pt x="324132" y="771048"/>
                    <a:pt x="337297" y="761126"/>
                    <a:pt x="352519" y="749138"/>
                  </a:cubicBezTo>
                  <a:lnTo>
                    <a:pt x="343879" y="734670"/>
                  </a:lnTo>
                  <a:cubicBezTo>
                    <a:pt x="337297" y="737977"/>
                    <a:pt x="334005" y="741284"/>
                    <a:pt x="330714" y="744591"/>
                  </a:cubicBezTo>
                  <a:cubicBezTo>
                    <a:pt x="330707" y="744589"/>
                    <a:pt x="330122" y="744379"/>
                    <a:pt x="284637" y="728056"/>
                  </a:cubicBezTo>
                  <a:cubicBezTo>
                    <a:pt x="284635" y="728064"/>
                    <a:pt x="284569" y="728467"/>
                    <a:pt x="281345" y="747898"/>
                  </a:cubicBezTo>
                  <a:cubicBezTo>
                    <a:pt x="281353" y="747901"/>
                    <a:pt x="281822" y="748058"/>
                    <a:pt x="310968" y="757820"/>
                  </a:cubicBezTo>
                  <a:cubicBezTo>
                    <a:pt x="307675" y="761126"/>
                    <a:pt x="304384" y="764434"/>
                    <a:pt x="299448" y="769394"/>
                  </a:cubicBezTo>
                  <a:close/>
                  <a:moveTo>
                    <a:pt x="142100" y="698814"/>
                  </a:moveTo>
                  <a:lnTo>
                    <a:pt x="195013" y="718309"/>
                  </a:lnTo>
                  <a:lnTo>
                    <a:pt x="200584" y="701600"/>
                  </a:lnTo>
                  <a:lnTo>
                    <a:pt x="147670" y="682105"/>
                  </a:lnTo>
                  <a:close/>
                  <a:moveTo>
                    <a:pt x="194522" y="867302"/>
                  </a:moveTo>
                  <a:cubicBezTo>
                    <a:pt x="207956" y="857455"/>
                    <a:pt x="221389" y="847608"/>
                    <a:pt x="236502" y="832838"/>
                  </a:cubicBezTo>
                  <a:lnTo>
                    <a:pt x="224747" y="821350"/>
                  </a:lnTo>
                  <a:cubicBezTo>
                    <a:pt x="211313" y="834479"/>
                    <a:pt x="197881" y="844326"/>
                    <a:pt x="182768" y="855814"/>
                  </a:cubicBezTo>
                  <a:close/>
                  <a:moveTo>
                    <a:pt x="81530" y="960596"/>
                  </a:moveTo>
                  <a:cubicBezTo>
                    <a:pt x="94757" y="947228"/>
                    <a:pt x="107986" y="937202"/>
                    <a:pt x="121214" y="923835"/>
                  </a:cubicBezTo>
                  <a:lnTo>
                    <a:pt x="111293" y="910467"/>
                  </a:lnTo>
                  <a:cubicBezTo>
                    <a:pt x="94757" y="923835"/>
                    <a:pt x="81529" y="933861"/>
                    <a:pt x="68301" y="943886"/>
                  </a:cubicBezTo>
                  <a:close/>
                  <a:moveTo>
                    <a:pt x="146426" y="1028553"/>
                  </a:moveTo>
                  <a:lnTo>
                    <a:pt x="0" y="957108"/>
                  </a:lnTo>
                  <a:cubicBezTo>
                    <a:pt x="14715" y="920927"/>
                    <a:pt x="32070" y="881829"/>
                    <a:pt x="51765" y="840384"/>
                  </a:cubicBezTo>
                  <a:cubicBezTo>
                    <a:pt x="51780" y="840391"/>
                    <a:pt x="53173" y="840984"/>
                    <a:pt x="184339" y="896842"/>
                  </a:cubicBezTo>
                  <a:cubicBezTo>
                    <a:pt x="184342" y="896835"/>
                    <a:pt x="184386" y="896723"/>
                    <a:pt x="185168" y="894766"/>
                  </a:cubicBezTo>
                  <a:lnTo>
                    <a:pt x="190968" y="880237"/>
                  </a:lnTo>
                  <a:cubicBezTo>
                    <a:pt x="190954" y="880231"/>
                    <a:pt x="189604" y="879656"/>
                    <a:pt x="58394" y="823779"/>
                  </a:cubicBezTo>
                  <a:cubicBezTo>
                    <a:pt x="121367" y="697580"/>
                    <a:pt x="210854" y="551453"/>
                    <a:pt x="316913" y="415291"/>
                  </a:cubicBezTo>
                  <a:cubicBezTo>
                    <a:pt x="316925" y="415299"/>
                    <a:pt x="318729" y="416473"/>
                    <a:pt x="572118" y="581343"/>
                  </a:cubicBezTo>
                  <a:cubicBezTo>
                    <a:pt x="558859" y="591306"/>
                    <a:pt x="548918" y="597948"/>
                    <a:pt x="538974" y="604590"/>
                  </a:cubicBezTo>
                  <a:cubicBezTo>
                    <a:pt x="538978" y="604595"/>
                    <a:pt x="539042" y="604681"/>
                    <a:pt x="540217" y="606250"/>
                  </a:cubicBezTo>
                  <a:lnTo>
                    <a:pt x="548918" y="617875"/>
                  </a:lnTo>
                  <a:cubicBezTo>
                    <a:pt x="562174" y="607911"/>
                    <a:pt x="578746" y="601269"/>
                    <a:pt x="592003" y="591306"/>
                  </a:cubicBezTo>
                  <a:cubicBezTo>
                    <a:pt x="592001" y="591301"/>
                    <a:pt x="591972" y="591244"/>
                    <a:pt x="591589" y="590476"/>
                  </a:cubicBezTo>
                  <a:lnTo>
                    <a:pt x="588690" y="584664"/>
                  </a:lnTo>
                  <a:cubicBezTo>
                    <a:pt x="588692" y="584661"/>
                    <a:pt x="588735" y="584596"/>
                    <a:pt x="589518" y="583419"/>
                  </a:cubicBezTo>
                  <a:lnTo>
                    <a:pt x="595318" y="574701"/>
                  </a:lnTo>
                  <a:cubicBezTo>
                    <a:pt x="595311" y="574697"/>
                    <a:pt x="593976" y="573838"/>
                    <a:pt x="326856" y="402007"/>
                  </a:cubicBezTo>
                  <a:cubicBezTo>
                    <a:pt x="502931" y="179913"/>
                    <a:pt x="721729" y="-3264"/>
                    <a:pt x="944411" y="45"/>
                  </a:cubicBezTo>
                  <a:cubicBezTo>
                    <a:pt x="1078020" y="2029"/>
                    <a:pt x="1213029" y="71148"/>
                    <a:pt x="1341045" y="239276"/>
                  </a:cubicBezTo>
                  <a:cubicBezTo>
                    <a:pt x="1334416" y="239276"/>
                    <a:pt x="1331102" y="239276"/>
                    <a:pt x="1324473" y="242597"/>
                  </a:cubicBezTo>
                  <a:cubicBezTo>
                    <a:pt x="1324475" y="242601"/>
                    <a:pt x="1324507" y="242683"/>
                    <a:pt x="1325302" y="244673"/>
                  </a:cubicBezTo>
                  <a:lnTo>
                    <a:pt x="1331101" y="259202"/>
                  </a:lnTo>
                  <a:cubicBezTo>
                    <a:pt x="1337730" y="255881"/>
                    <a:pt x="1344359" y="255881"/>
                    <a:pt x="1354301" y="252560"/>
                  </a:cubicBezTo>
                  <a:cubicBezTo>
                    <a:pt x="1360931" y="265844"/>
                    <a:pt x="1370873" y="279128"/>
                    <a:pt x="1377503" y="289092"/>
                  </a:cubicBezTo>
                  <a:cubicBezTo>
                    <a:pt x="1480246" y="534848"/>
                    <a:pt x="1407331" y="697580"/>
                    <a:pt x="1248243" y="807173"/>
                  </a:cubicBezTo>
                  <a:cubicBezTo>
                    <a:pt x="1248245" y="807161"/>
                    <a:pt x="1248730" y="804685"/>
                    <a:pt x="1347673" y="299055"/>
                  </a:cubicBezTo>
                  <a:cubicBezTo>
                    <a:pt x="1347665" y="299053"/>
                    <a:pt x="1347264" y="298987"/>
                    <a:pt x="1327788" y="295733"/>
                  </a:cubicBezTo>
                  <a:lnTo>
                    <a:pt x="1228357" y="820457"/>
                  </a:lnTo>
                  <a:cubicBezTo>
                    <a:pt x="1112355" y="890199"/>
                    <a:pt x="956581" y="936694"/>
                    <a:pt x="794178" y="966584"/>
                  </a:cubicBezTo>
                  <a:cubicBezTo>
                    <a:pt x="794182" y="966566"/>
                    <a:pt x="794756" y="963612"/>
                    <a:pt x="893609" y="455144"/>
                  </a:cubicBezTo>
                  <a:cubicBezTo>
                    <a:pt x="893599" y="455142"/>
                    <a:pt x="893168" y="455070"/>
                    <a:pt x="873722" y="451822"/>
                  </a:cubicBezTo>
                  <a:cubicBezTo>
                    <a:pt x="873720" y="451836"/>
                    <a:pt x="873222" y="454449"/>
                    <a:pt x="774292" y="973225"/>
                  </a:cubicBezTo>
                  <a:cubicBezTo>
                    <a:pt x="704691" y="983189"/>
                    <a:pt x="638404" y="993151"/>
                    <a:pt x="568803" y="999794"/>
                  </a:cubicBezTo>
                  <a:cubicBezTo>
                    <a:pt x="568803" y="999790"/>
                    <a:pt x="568803" y="999724"/>
                    <a:pt x="568802" y="998548"/>
                  </a:cubicBezTo>
                  <a:lnTo>
                    <a:pt x="568803" y="989831"/>
                  </a:lnTo>
                  <a:cubicBezTo>
                    <a:pt x="568798" y="989831"/>
                    <a:pt x="568692" y="989831"/>
                    <a:pt x="566731" y="989831"/>
                  </a:cubicBezTo>
                  <a:lnTo>
                    <a:pt x="552231" y="989830"/>
                  </a:lnTo>
                  <a:cubicBezTo>
                    <a:pt x="552229" y="989836"/>
                    <a:pt x="552207" y="989925"/>
                    <a:pt x="551817" y="991491"/>
                  </a:cubicBezTo>
                  <a:lnTo>
                    <a:pt x="548917" y="1003115"/>
                  </a:lnTo>
                  <a:cubicBezTo>
                    <a:pt x="479315" y="1009757"/>
                    <a:pt x="409714" y="1016399"/>
                    <a:pt x="343428" y="1019720"/>
                  </a:cubicBezTo>
                  <a:cubicBezTo>
                    <a:pt x="343429" y="1019713"/>
                    <a:pt x="343718" y="1018265"/>
                    <a:pt x="403086" y="720826"/>
                  </a:cubicBezTo>
                  <a:cubicBezTo>
                    <a:pt x="403080" y="720825"/>
                    <a:pt x="402969" y="720803"/>
                    <a:pt x="401014" y="720411"/>
                  </a:cubicBezTo>
                  <a:lnTo>
                    <a:pt x="386514" y="717505"/>
                  </a:lnTo>
                  <a:cubicBezTo>
                    <a:pt x="386509" y="717526"/>
                    <a:pt x="385992" y="720010"/>
                    <a:pt x="323542" y="101972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5" name="Freihandform 5"/>
            <p:cNvSpPr>
              <a:spLocks/>
            </p:cNvSpPr>
            <p:nvPr/>
          </p:nvSpPr>
          <p:spPr bwMode="auto">
            <a:xfrm rot="19947145" flipH="1" flipV="1">
              <a:off x="11168910" y="281207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6" name="Freihandform 5"/>
            <p:cNvSpPr>
              <a:spLocks/>
            </p:cNvSpPr>
            <p:nvPr/>
          </p:nvSpPr>
          <p:spPr bwMode="auto">
            <a:xfrm rot="20882065" flipH="1" flipV="1">
              <a:off x="-61827" y="4253830"/>
              <a:ext cx="460748" cy="530712"/>
            </a:xfrm>
            <a:custGeom>
              <a:avLst/>
              <a:gdLst/>
              <a:ahLst/>
              <a:cxnLst/>
              <a:rect l="l" t="t" r="r" b="b"/>
              <a:pathLst>
                <a:path w="428867" h="493990">
                  <a:moveTo>
                    <a:pt x="293679" y="145331"/>
                  </a:moveTo>
                  <a:lnTo>
                    <a:pt x="297031" y="139297"/>
                  </a:lnTo>
                  <a:lnTo>
                    <a:pt x="274234" y="126558"/>
                  </a:lnTo>
                  <a:lnTo>
                    <a:pt x="271552" y="132592"/>
                  </a:lnTo>
                  <a:close/>
                  <a:moveTo>
                    <a:pt x="354024" y="180868"/>
                  </a:moveTo>
                  <a:lnTo>
                    <a:pt x="359388" y="172822"/>
                  </a:lnTo>
                  <a:lnTo>
                    <a:pt x="335250" y="160083"/>
                  </a:lnTo>
                  <a:lnTo>
                    <a:pt x="331897" y="168128"/>
                  </a:lnTo>
                  <a:close/>
                  <a:moveTo>
                    <a:pt x="336749" y="259316"/>
                  </a:moveTo>
                  <a:cubicBezTo>
                    <a:pt x="343217" y="254519"/>
                    <a:pt x="351303" y="249722"/>
                    <a:pt x="358782" y="245526"/>
                  </a:cubicBezTo>
                  <a:lnTo>
                    <a:pt x="354537" y="238530"/>
                  </a:lnTo>
                  <a:cubicBezTo>
                    <a:pt x="346451" y="241728"/>
                    <a:pt x="339983" y="246525"/>
                    <a:pt x="331897" y="251321"/>
                  </a:cubicBezTo>
                  <a:close/>
                  <a:moveTo>
                    <a:pt x="311112" y="292841"/>
                  </a:moveTo>
                  <a:lnTo>
                    <a:pt x="319158" y="294182"/>
                  </a:lnTo>
                  <a:lnTo>
                    <a:pt x="322510" y="275408"/>
                  </a:lnTo>
                  <a:lnTo>
                    <a:pt x="314464" y="273396"/>
                  </a:lnTo>
                  <a:close/>
                  <a:moveTo>
                    <a:pt x="218741" y="333070"/>
                  </a:moveTo>
                  <a:cubicBezTo>
                    <a:pt x="226826" y="328274"/>
                    <a:pt x="233295" y="323477"/>
                    <a:pt x="240774" y="317881"/>
                  </a:cubicBezTo>
                  <a:lnTo>
                    <a:pt x="236529" y="312285"/>
                  </a:lnTo>
                  <a:cubicBezTo>
                    <a:pt x="228443" y="317082"/>
                    <a:pt x="221975" y="321878"/>
                    <a:pt x="214496" y="327474"/>
                  </a:cubicBezTo>
                  <a:close/>
                  <a:moveTo>
                    <a:pt x="306418" y="363243"/>
                  </a:moveTo>
                  <a:lnTo>
                    <a:pt x="311112" y="337764"/>
                  </a:lnTo>
                  <a:lnTo>
                    <a:pt x="303066" y="335752"/>
                  </a:lnTo>
                  <a:lnTo>
                    <a:pt x="298372" y="361232"/>
                  </a:lnTo>
                  <a:close/>
                  <a:moveTo>
                    <a:pt x="107280" y="342457"/>
                  </a:moveTo>
                  <a:lnTo>
                    <a:pt x="109962" y="334412"/>
                  </a:lnTo>
                  <a:lnTo>
                    <a:pt x="84483" y="325025"/>
                  </a:lnTo>
                  <a:lnTo>
                    <a:pt x="81801" y="333071"/>
                  </a:lnTo>
                  <a:close/>
                  <a:moveTo>
                    <a:pt x="163114" y="372629"/>
                  </a:moveTo>
                  <a:cubicBezTo>
                    <a:pt x="169454" y="367852"/>
                    <a:pt x="175793" y="363075"/>
                    <a:pt x="183123" y="357302"/>
                  </a:cubicBezTo>
                  <a:lnTo>
                    <a:pt x="178962" y="350336"/>
                  </a:lnTo>
                  <a:cubicBezTo>
                    <a:pt x="175793" y="351928"/>
                    <a:pt x="174208" y="353521"/>
                    <a:pt x="172623" y="355113"/>
                  </a:cubicBezTo>
                  <a:cubicBezTo>
                    <a:pt x="172617" y="355111"/>
                    <a:pt x="172266" y="354985"/>
                    <a:pt x="150436" y="347151"/>
                  </a:cubicBezTo>
                  <a:cubicBezTo>
                    <a:pt x="150435" y="347155"/>
                    <a:pt x="150403" y="347345"/>
                    <a:pt x="148851" y="356705"/>
                  </a:cubicBezTo>
                  <a:cubicBezTo>
                    <a:pt x="148857" y="356708"/>
                    <a:pt x="149159" y="356808"/>
                    <a:pt x="163114" y="361483"/>
                  </a:cubicBezTo>
                  <a:cubicBezTo>
                    <a:pt x="161529" y="363075"/>
                    <a:pt x="159945" y="364668"/>
                    <a:pt x="157568" y="367056"/>
                  </a:cubicBezTo>
                  <a:close/>
                  <a:moveTo>
                    <a:pt x="287644" y="430292"/>
                  </a:moveTo>
                  <a:lnTo>
                    <a:pt x="295020" y="431633"/>
                  </a:lnTo>
                  <a:lnTo>
                    <a:pt x="300384" y="404813"/>
                  </a:lnTo>
                  <a:lnTo>
                    <a:pt x="290326" y="404813"/>
                  </a:lnTo>
                  <a:close/>
                  <a:moveTo>
                    <a:pt x="107043" y="414201"/>
                  </a:moveTo>
                  <a:cubicBezTo>
                    <a:pt x="113512" y="409459"/>
                    <a:pt x="119980" y="404718"/>
                    <a:pt x="127257" y="397606"/>
                  </a:cubicBezTo>
                  <a:lnTo>
                    <a:pt x="121597" y="392074"/>
                  </a:lnTo>
                  <a:cubicBezTo>
                    <a:pt x="115129" y="398396"/>
                    <a:pt x="108661" y="403138"/>
                    <a:pt x="101383" y="408669"/>
                  </a:cubicBezTo>
                  <a:close/>
                  <a:moveTo>
                    <a:pt x="52634" y="459124"/>
                  </a:moveTo>
                  <a:cubicBezTo>
                    <a:pt x="59004" y="452687"/>
                    <a:pt x="65374" y="447859"/>
                    <a:pt x="71744" y="441423"/>
                  </a:cubicBezTo>
                  <a:lnTo>
                    <a:pt x="66966" y="434986"/>
                  </a:lnTo>
                  <a:cubicBezTo>
                    <a:pt x="59004" y="441423"/>
                    <a:pt x="52634" y="446250"/>
                    <a:pt x="46265" y="451078"/>
                  </a:cubicBezTo>
                  <a:close/>
                  <a:moveTo>
                    <a:pt x="9576" y="493990"/>
                  </a:moveTo>
                  <a:lnTo>
                    <a:pt x="19151" y="485994"/>
                  </a:lnTo>
                  <a:cubicBezTo>
                    <a:pt x="19149" y="485992"/>
                    <a:pt x="19106" y="485949"/>
                    <a:pt x="18353" y="485195"/>
                  </a:cubicBezTo>
                  <a:lnTo>
                    <a:pt x="12768" y="479598"/>
                  </a:lnTo>
                  <a:cubicBezTo>
                    <a:pt x="7980" y="484395"/>
                    <a:pt x="3192" y="487593"/>
                    <a:pt x="0" y="490792"/>
                  </a:cubicBezTo>
                  <a:cubicBezTo>
                    <a:pt x="9576" y="465205"/>
                    <a:pt x="22343" y="434822"/>
                    <a:pt x="38302" y="401239"/>
                  </a:cubicBezTo>
                  <a:cubicBezTo>
                    <a:pt x="38310" y="401243"/>
                    <a:pt x="39001" y="401537"/>
                    <a:pt x="102140" y="428425"/>
                  </a:cubicBezTo>
                  <a:cubicBezTo>
                    <a:pt x="102141" y="428422"/>
                    <a:pt x="102163" y="428368"/>
                    <a:pt x="102539" y="427425"/>
                  </a:cubicBezTo>
                  <a:lnTo>
                    <a:pt x="105332" y="420429"/>
                  </a:lnTo>
                  <a:cubicBezTo>
                    <a:pt x="105325" y="420426"/>
                    <a:pt x="104643" y="420136"/>
                    <a:pt x="41495" y="393243"/>
                  </a:cubicBezTo>
                  <a:cubicBezTo>
                    <a:pt x="71817" y="332476"/>
                    <a:pt x="114907" y="262113"/>
                    <a:pt x="165977" y="196548"/>
                  </a:cubicBezTo>
                  <a:cubicBezTo>
                    <a:pt x="165984" y="196553"/>
                    <a:pt x="166900" y="197148"/>
                    <a:pt x="288865" y="276505"/>
                  </a:cubicBezTo>
                  <a:cubicBezTo>
                    <a:pt x="282481" y="281303"/>
                    <a:pt x="277693" y="284501"/>
                    <a:pt x="272905" y="287699"/>
                  </a:cubicBezTo>
                  <a:cubicBezTo>
                    <a:pt x="272907" y="287702"/>
                    <a:pt x="272938" y="287744"/>
                    <a:pt x="273504" y="288499"/>
                  </a:cubicBezTo>
                  <a:lnTo>
                    <a:pt x="277693" y="294096"/>
                  </a:lnTo>
                  <a:cubicBezTo>
                    <a:pt x="284077" y="289298"/>
                    <a:pt x="292056" y="286101"/>
                    <a:pt x="298440" y="281303"/>
                  </a:cubicBezTo>
                  <a:cubicBezTo>
                    <a:pt x="298439" y="281300"/>
                    <a:pt x="298425" y="281272"/>
                    <a:pt x="298241" y="280903"/>
                  </a:cubicBezTo>
                  <a:lnTo>
                    <a:pt x="296844" y="278104"/>
                  </a:lnTo>
                  <a:cubicBezTo>
                    <a:pt x="296847" y="278101"/>
                    <a:pt x="296874" y="278059"/>
                    <a:pt x="297243" y="277505"/>
                  </a:cubicBezTo>
                  <a:lnTo>
                    <a:pt x="300036" y="273307"/>
                  </a:lnTo>
                  <a:cubicBezTo>
                    <a:pt x="300028" y="273302"/>
                    <a:pt x="299023" y="272655"/>
                    <a:pt x="170765" y="190151"/>
                  </a:cubicBezTo>
                  <a:cubicBezTo>
                    <a:pt x="245165" y="96306"/>
                    <a:pt x="335407" y="16891"/>
                    <a:pt x="428867" y="0"/>
                  </a:cubicBezTo>
                  <a:lnTo>
                    <a:pt x="409244" y="92593"/>
                  </a:lnTo>
                  <a:lnTo>
                    <a:pt x="335250" y="40063"/>
                  </a:lnTo>
                  <a:lnTo>
                    <a:pt x="330556" y="46098"/>
                  </a:lnTo>
                  <a:lnTo>
                    <a:pt x="407239" y="102055"/>
                  </a:lnTo>
                  <a:lnTo>
                    <a:pt x="328701" y="472641"/>
                  </a:lnTo>
                  <a:cubicBezTo>
                    <a:pt x="315067" y="475038"/>
                    <a:pt x="301308" y="476659"/>
                    <a:pt x="287269" y="477998"/>
                  </a:cubicBezTo>
                  <a:cubicBezTo>
                    <a:pt x="287269" y="477995"/>
                    <a:pt x="287269" y="477954"/>
                    <a:pt x="287269" y="477399"/>
                  </a:cubicBezTo>
                  <a:lnTo>
                    <a:pt x="287269" y="473201"/>
                  </a:lnTo>
                  <a:cubicBezTo>
                    <a:pt x="287265" y="473201"/>
                    <a:pt x="287213" y="473201"/>
                    <a:pt x="286271" y="473201"/>
                  </a:cubicBezTo>
                  <a:lnTo>
                    <a:pt x="279289" y="473201"/>
                  </a:lnTo>
                  <a:cubicBezTo>
                    <a:pt x="279288" y="473204"/>
                    <a:pt x="279278" y="473245"/>
                    <a:pt x="279089" y="474001"/>
                  </a:cubicBezTo>
                  <a:lnTo>
                    <a:pt x="277693" y="479598"/>
                  </a:lnTo>
                  <a:cubicBezTo>
                    <a:pt x="244178" y="482796"/>
                    <a:pt x="210664" y="485994"/>
                    <a:pt x="178745" y="487593"/>
                  </a:cubicBezTo>
                  <a:cubicBezTo>
                    <a:pt x="178747" y="487584"/>
                    <a:pt x="178969" y="486472"/>
                    <a:pt x="207472" y="343669"/>
                  </a:cubicBezTo>
                  <a:cubicBezTo>
                    <a:pt x="207469" y="343669"/>
                    <a:pt x="207417" y="343658"/>
                    <a:pt x="206474" y="343470"/>
                  </a:cubicBezTo>
                  <a:lnTo>
                    <a:pt x="199492" y="342071"/>
                  </a:lnTo>
                  <a:cubicBezTo>
                    <a:pt x="199490" y="342081"/>
                    <a:pt x="199246" y="343252"/>
                    <a:pt x="169169" y="487593"/>
                  </a:cubicBezTo>
                  <a:cubicBezTo>
                    <a:pt x="106928" y="492391"/>
                    <a:pt x="49474" y="492391"/>
                    <a:pt x="9576" y="49399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7" name="Freihandform 5"/>
            <p:cNvSpPr>
              <a:spLocks/>
            </p:cNvSpPr>
            <p:nvPr/>
          </p:nvSpPr>
          <p:spPr bwMode="auto">
            <a:xfrm rot="19800000" flipH="1" flipV="1">
              <a:off x="1330889" y="75508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8" name="Freihandform 5"/>
            <p:cNvSpPr>
              <a:spLocks/>
            </p:cNvSpPr>
            <p:nvPr/>
          </p:nvSpPr>
          <p:spPr bwMode="auto">
            <a:xfrm rot="18214566" flipH="1" flipV="1">
              <a:off x="9117238" y="2017777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9" name="Freihandform 5"/>
            <p:cNvSpPr>
              <a:spLocks/>
            </p:cNvSpPr>
            <p:nvPr/>
          </p:nvSpPr>
          <p:spPr bwMode="auto">
            <a:xfrm rot="11700000" flipH="1" flipV="1">
              <a:off x="3085" y="2442311"/>
              <a:ext cx="629665" cy="527516"/>
            </a:xfrm>
            <a:custGeom>
              <a:avLst/>
              <a:gdLst/>
              <a:ahLst/>
              <a:cxnLst/>
              <a:rect l="l" t="t" r="r" b="b"/>
              <a:pathLst>
                <a:path w="586098" h="491017">
                  <a:moveTo>
                    <a:pt x="400101" y="385441"/>
                  </a:moveTo>
                  <a:lnTo>
                    <a:pt x="395407" y="411590"/>
                  </a:lnTo>
                  <a:lnTo>
                    <a:pt x="403453" y="412931"/>
                  </a:lnTo>
                  <a:lnTo>
                    <a:pt x="408147" y="387452"/>
                  </a:lnTo>
                  <a:close/>
                  <a:moveTo>
                    <a:pt x="176824" y="408237"/>
                  </a:moveTo>
                  <a:lnTo>
                    <a:pt x="174142" y="433716"/>
                  </a:lnTo>
                  <a:lnTo>
                    <a:pt x="181518" y="435057"/>
                  </a:lnTo>
                  <a:lnTo>
                    <a:pt x="186882" y="408237"/>
                  </a:lnTo>
                  <a:close/>
                  <a:moveTo>
                    <a:pt x="411499" y="317050"/>
                  </a:moveTo>
                  <a:lnTo>
                    <a:pt x="406805" y="342529"/>
                  </a:lnTo>
                  <a:lnTo>
                    <a:pt x="416192" y="343870"/>
                  </a:lnTo>
                  <a:lnTo>
                    <a:pt x="420886" y="318391"/>
                  </a:lnTo>
                  <a:close/>
                  <a:moveTo>
                    <a:pt x="189564" y="339176"/>
                  </a:moveTo>
                  <a:lnTo>
                    <a:pt x="184870" y="364656"/>
                  </a:lnTo>
                  <a:lnTo>
                    <a:pt x="192916" y="366667"/>
                  </a:lnTo>
                  <a:lnTo>
                    <a:pt x="197610" y="341188"/>
                  </a:lnTo>
                  <a:close/>
                  <a:moveTo>
                    <a:pt x="424239" y="247989"/>
                  </a:moveTo>
                  <a:lnTo>
                    <a:pt x="419545" y="273468"/>
                  </a:lnTo>
                  <a:lnTo>
                    <a:pt x="427591" y="275479"/>
                  </a:lnTo>
                  <a:lnTo>
                    <a:pt x="432285" y="250000"/>
                  </a:lnTo>
                  <a:close/>
                  <a:moveTo>
                    <a:pt x="36934" y="350575"/>
                  </a:moveTo>
                  <a:cubicBezTo>
                    <a:pt x="36933" y="350579"/>
                    <a:pt x="36899" y="350781"/>
                    <a:pt x="35349" y="360129"/>
                  </a:cubicBezTo>
                  <a:cubicBezTo>
                    <a:pt x="35352" y="360130"/>
                    <a:pt x="35556" y="360199"/>
                    <a:pt x="49612" y="364906"/>
                  </a:cubicBezTo>
                  <a:cubicBezTo>
                    <a:pt x="48027" y="366499"/>
                    <a:pt x="46443" y="368092"/>
                    <a:pt x="44066" y="370480"/>
                  </a:cubicBezTo>
                  <a:lnTo>
                    <a:pt x="49612" y="376054"/>
                  </a:lnTo>
                  <a:cubicBezTo>
                    <a:pt x="55952" y="371276"/>
                    <a:pt x="62291" y="366499"/>
                    <a:pt x="69621" y="360727"/>
                  </a:cubicBezTo>
                  <a:lnTo>
                    <a:pt x="65460" y="353760"/>
                  </a:lnTo>
                  <a:cubicBezTo>
                    <a:pt x="62291" y="355352"/>
                    <a:pt x="60706" y="356944"/>
                    <a:pt x="59121" y="358537"/>
                  </a:cubicBezTo>
                  <a:cubicBezTo>
                    <a:pt x="59116" y="358535"/>
                    <a:pt x="58783" y="358416"/>
                    <a:pt x="36934" y="350575"/>
                  </a:cubicBezTo>
                  <a:close/>
                  <a:moveTo>
                    <a:pt x="123027" y="315709"/>
                  </a:moveTo>
                  <a:cubicBezTo>
                    <a:pt x="114941" y="320506"/>
                    <a:pt x="108473" y="325302"/>
                    <a:pt x="100994" y="330898"/>
                  </a:cubicBezTo>
                  <a:lnTo>
                    <a:pt x="105239" y="336494"/>
                  </a:lnTo>
                  <a:cubicBezTo>
                    <a:pt x="113324" y="331698"/>
                    <a:pt x="119793" y="326901"/>
                    <a:pt x="127272" y="321305"/>
                  </a:cubicBezTo>
                  <a:close/>
                  <a:moveTo>
                    <a:pt x="200962" y="276820"/>
                  </a:moveTo>
                  <a:lnTo>
                    <a:pt x="197610" y="296265"/>
                  </a:lnTo>
                  <a:lnTo>
                    <a:pt x="205656" y="297606"/>
                  </a:lnTo>
                  <a:lnTo>
                    <a:pt x="209008" y="278831"/>
                  </a:lnTo>
                  <a:close/>
                  <a:moveTo>
                    <a:pt x="241035" y="241954"/>
                  </a:moveTo>
                  <a:cubicBezTo>
                    <a:pt x="232949" y="245152"/>
                    <a:pt x="226481" y="249949"/>
                    <a:pt x="218395" y="254745"/>
                  </a:cubicBezTo>
                  <a:lnTo>
                    <a:pt x="223247" y="262740"/>
                  </a:lnTo>
                  <a:cubicBezTo>
                    <a:pt x="229715" y="257943"/>
                    <a:pt x="237801" y="253146"/>
                    <a:pt x="245280" y="248949"/>
                  </a:cubicBezTo>
                  <a:close/>
                  <a:moveTo>
                    <a:pt x="436978" y="179598"/>
                  </a:moveTo>
                  <a:lnTo>
                    <a:pt x="432284" y="205077"/>
                  </a:lnTo>
                  <a:lnTo>
                    <a:pt x="440330" y="206418"/>
                  </a:lnTo>
                  <a:lnTo>
                    <a:pt x="445024" y="180939"/>
                  </a:lnTo>
                  <a:close/>
                  <a:moveTo>
                    <a:pt x="365353" y="177587"/>
                  </a:moveTo>
                  <a:cubicBezTo>
                    <a:pt x="357267" y="180827"/>
                    <a:pt x="349182" y="185688"/>
                    <a:pt x="341703" y="189942"/>
                  </a:cubicBezTo>
                  <a:lnTo>
                    <a:pt x="345948" y="197031"/>
                  </a:lnTo>
                  <a:cubicBezTo>
                    <a:pt x="352416" y="193790"/>
                    <a:pt x="360502" y="188929"/>
                    <a:pt x="368183" y="184676"/>
                  </a:cubicBezTo>
                  <a:close/>
                  <a:moveTo>
                    <a:pt x="281975" y="197031"/>
                  </a:moveTo>
                  <a:lnTo>
                    <a:pt x="278740" y="204971"/>
                  </a:lnTo>
                  <a:cubicBezTo>
                    <a:pt x="278744" y="204973"/>
                    <a:pt x="278973" y="205098"/>
                    <a:pt x="293294" y="212911"/>
                  </a:cubicBezTo>
                  <a:cubicBezTo>
                    <a:pt x="288443" y="216088"/>
                    <a:pt x="283592" y="217676"/>
                    <a:pt x="279347" y="221646"/>
                  </a:cubicBezTo>
                  <a:lnTo>
                    <a:pt x="283592" y="227204"/>
                  </a:lnTo>
                  <a:cubicBezTo>
                    <a:pt x="291677" y="224028"/>
                    <a:pt x="298146" y="219263"/>
                    <a:pt x="306029" y="215492"/>
                  </a:cubicBezTo>
                  <a:lnTo>
                    <a:pt x="304614" y="211324"/>
                  </a:lnTo>
                  <a:lnTo>
                    <a:pt x="305827" y="209537"/>
                  </a:lnTo>
                  <a:lnTo>
                    <a:pt x="302997" y="208147"/>
                  </a:lnTo>
                  <a:cubicBezTo>
                    <a:pt x="302991" y="208144"/>
                    <a:pt x="302658" y="207968"/>
                    <a:pt x="281975" y="197031"/>
                  </a:cubicBezTo>
                  <a:close/>
                  <a:moveTo>
                    <a:pt x="430422" y="150767"/>
                  </a:moveTo>
                  <a:cubicBezTo>
                    <a:pt x="420812" y="153936"/>
                    <a:pt x="412803" y="157106"/>
                    <a:pt x="405195" y="161266"/>
                  </a:cubicBezTo>
                  <a:lnTo>
                    <a:pt x="407998" y="168200"/>
                  </a:lnTo>
                  <a:cubicBezTo>
                    <a:pt x="416007" y="165030"/>
                    <a:pt x="424015" y="161860"/>
                    <a:pt x="433225" y="157700"/>
                  </a:cubicBezTo>
                  <a:close/>
                  <a:moveTo>
                    <a:pt x="496131" y="127970"/>
                  </a:moveTo>
                  <a:cubicBezTo>
                    <a:pt x="488122" y="131188"/>
                    <a:pt x="480113" y="132797"/>
                    <a:pt x="470904" y="137022"/>
                  </a:cubicBezTo>
                  <a:lnTo>
                    <a:pt x="473707" y="144062"/>
                  </a:lnTo>
                  <a:cubicBezTo>
                    <a:pt x="481716" y="140843"/>
                    <a:pt x="489724" y="139234"/>
                    <a:pt x="498934" y="135010"/>
                  </a:cubicBezTo>
                  <a:close/>
                  <a:moveTo>
                    <a:pt x="486595" y="107185"/>
                  </a:moveTo>
                  <a:lnTo>
                    <a:pt x="481901" y="113890"/>
                  </a:lnTo>
                  <a:lnTo>
                    <a:pt x="502016" y="129982"/>
                  </a:lnTo>
                  <a:lnTo>
                    <a:pt x="507380" y="123277"/>
                  </a:lnTo>
                  <a:close/>
                  <a:moveTo>
                    <a:pt x="221748" y="163506"/>
                  </a:moveTo>
                  <a:lnTo>
                    <a:pt x="218395" y="171552"/>
                  </a:lnTo>
                  <a:lnTo>
                    <a:pt x="240522" y="184292"/>
                  </a:lnTo>
                  <a:lnTo>
                    <a:pt x="245886" y="176246"/>
                  </a:lnTo>
                  <a:close/>
                  <a:moveTo>
                    <a:pt x="430273" y="64273"/>
                  </a:moveTo>
                  <a:lnTo>
                    <a:pt x="425579" y="72319"/>
                  </a:lnTo>
                  <a:lnTo>
                    <a:pt x="446365" y="88411"/>
                  </a:lnTo>
                  <a:lnTo>
                    <a:pt x="451058" y="80365"/>
                  </a:lnTo>
                  <a:close/>
                  <a:moveTo>
                    <a:pt x="160732" y="129982"/>
                  </a:moveTo>
                  <a:lnTo>
                    <a:pt x="158050" y="136016"/>
                  </a:lnTo>
                  <a:lnTo>
                    <a:pt x="180177" y="148755"/>
                  </a:lnTo>
                  <a:lnTo>
                    <a:pt x="183529" y="142721"/>
                  </a:lnTo>
                  <a:close/>
                  <a:moveTo>
                    <a:pt x="376633" y="22702"/>
                  </a:moveTo>
                  <a:lnTo>
                    <a:pt x="371269" y="28737"/>
                  </a:lnTo>
                  <a:lnTo>
                    <a:pt x="392055" y="44829"/>
                  </a:lnTo>
                  <a:lnTo>
                    <a:pt x="397419" y="38794"/>
                  </a:lnTo>
                  <a:close/>
                  <a:moveTo>
                    <a:pt x="221748" y="43487"/>
                  </a:moveTo>
                  <a:lnTo>
                    <a:pt x="217054" y="49522"/>
                  </a:lnTo>
                  <a:lnTo>
                    <a:pt x="390714" y="176246"/>
                  </a:lnTo>
                  <a:lnTo>
                    <a:pt x="397419" y="168200"/>
                  </a:lnTo>
                  <a:close/>
                  <a:moveTo>
                    <a:pt x="314545" y="3494"/>
                  </a:moveTo>
                  <a:cubicBezTo>
                    <a:pt x="327854" y="1026"/>
                    <a:pt x="341228" y="-178"/>
                    <a:pt x="354631" y="21"/>
                  </a:cubicBezTo>
                  <a:cubicBezTo>
                    <a:pt x="418967" y="977"/>
                    <a:pt x="483977" y="34259"/>
                    <a:pt x="545620" y="115216"/>
                  </a:cubicBezTo>
                  <a:cubicBezTo>
                    <a:pt x="542428" y="115216"/>
                    <a:pt x="540832" y="115216"/>
                    <a:pt x="537640" y="116816"/>
                  </a:cubicBezTo>
                  <a:cubicBezTo>
                    <a:pt x="537641" y="116819"/>
                    <a:pt x="537663" y="116873"/>
                    <a:pt x="538039" y="117815"/>
                  </a:cubicBezTo>
                  <a:lnTo>
                    <a:pt x="540832" y="124811"/>
                  </a:lnTo>
                  <a:cubicBezTo>
                    <a:pt x="544024" y="123212"/>
                    <a:pt x="547216" y="123212"/>
                    <a:pt x="552003" y="121613"/>
                  </a:cubicBezTo>
                  <a:cubicBezTo>
                    <a:pt x="555195" y="128010"/>
                    <a:pt x="559983" y="134406"/>
                    <a:pt x="563175" y="139204"/>
                  </a:cubicBezTo>
                  <a:cubicBezTo>
                    <a:pt x="612649" y="257541"/>
                    <a:pt x="577538" y="335900"/>
                    <a:pt x="500933" y="388671"/>
                  </a:cubicBezTo>
                  <a:cubicBezTo>
                    <a:pt x="500935" y="388662"/>
                    <a:pt x="501237" y="387122"/>
                    <a:pt x="548811" y="144001"/>
                  </a:cubicBezTo>
                  <a:cubicBezTo>
                    <a:pt x="548807" y="144001"/>
                    <a:pt x="548609" y="143968"/>
                    <a:pt x="539236" y="142402"/>
                  </a:cubicBezTo>
                  <a:lnTo>
                    <a:pt x="491358" y="395068"/>
                  </a:lnTo>
                  <a:cubicBezTo>
                    <a:pt x="435500" y="428650"/>
                    <a:pt x="360491" y="451038"/>
                    <a:pt x="282290" y="465431"/>
                  </a:cubicBezTo>
                  <a:cubicBezTo>
                    <a:pt x="282292" y="465423"/>
                    <a:pt x="282573" y="463978"/>
                    <a:pt x="330168" y="219162"/>
                  </a:cubicBezTo>
                  <a:cubicBezTo>
                    <a:pt x="330164" y="219161"/>
                    <a:pt x="329966" y="219128"/>
                    <a:pt x="320593" y="217562"/>
                  </a:cubicBezTo>
                  <a:cubicBezTo>
                    <a:pt x="320591" y="217572"/>
                    <a:pt x="320299" y="219102"/>
                    <a:pt x="272714" y="468629"/>
                  </a:cubicBezTo>
                  <a:cubicBezTo>
                    <a:pt x="239200" y="473427"/>
                    <a:pt x="207281" y="478224"/>
                    <a:pt x="173766" y="481422"/>
                  </a:cubicBezTo>
                  <a:cubicBezTo>
                    <a:pt x="173767" y="481419"/>
                    <a:pt x="173767" y="481377"/>
                    <a:pt x="173766" y="480823"/>
                  </a:cubicBezTo>
                  <a:lnTo>
                    <a:pt x="173767" y="476625"/>
                  </a:lnTo>
                  <a:cubicBezTo>
                    <a:pt x="173763" y="476625"/>
                    <a:pt x="173711" y="476625"/>
                    <a:pt x="172769" y="476625"/>
                  </a:cubicBezTo>
                  <a:lnTo>
                    <a:pt x="165787" y="476625"/>
                  </a:lnTo>
                  <a:cubicBezTo>
                    <a:pt x="165786" y="476627"/>
                    <a:pt x="165776" y="476670"/>
                    <a:pt x="165588" y="477425"/>
                  </a:cubicBezTo>
                  <a:lnTo>
                    <a:pt x="164191" y="483022"/>
                  </a:lnTo>
                  <a:cubicBezTo>
                    <a:pt x="130676" y="486220"/>
                    <a:pt x="97161" y="489418"/>
                    <a:pt x="65243" y="491017"/>
                  </a:cubicBezTo>
                  <a:cubicBezTo>
                    <a:pt x="65245" y="491008"/>
                    <a:pt x="65471" y="489875"/>
                    <a:pt x="93970" y="347093"/>
                  </a:cubicBezTo>
                  <a:cubicBezTo>
                    <a:pt x="93966" y="347093"/>
                    <a:pt x="93913" y="347082"/>
                    <a:pt x="92972" y="346894"/>
                  </a:cubicBezTo>
                  <a:lnTo>
                    <a:pt x="85990" y="345495"/>
                  </a:lnTo>
                  <a:cubicBezTo>
                    <a:pt x="85988" y="345503"/>
                    <a:pt x="85761" y="346592"/>
                    <a:pt x="56633" y="486380"/>
                  </a:cubicBezTo>
                  <a:lnTo>
                    <a:pt x="0" y="275023"/>
                  </a:lnTo>
                  <a:cubicBezTo>
                    <a:pt x="15586" y="249413"/>
                    <a:pt x="33478" y="224360"/>
                    <a:pt x="52475" y="199972"/>
                  </a:cubicBezTo>
                  <a:cubicBezTo>
                    <a:pt x="52482" y="199976"/>
                    <a:pt x="53395" y="200570"/>
                    <a:pt x="175363" y="279929"/>
                  </a:cubicBezTo>
                  <a:cubicBezTo>
                    <a:pt x="168979" y="284727"/>
                    <a:pt x="164191" y="287925"/>
                    <a:pt x="159403" y="291123"/>
                  </a:cubicBezTo>
                  <a:cubicBezTo>
                    <a:pt x="159405" y="291126"/>
                    <a:pt x="159437" y="291168"/>
                    <a:pt x="160002" y="291923"/>
                  </a:cubicBezTo>
                  <a:lnTo>
                    <a:pt x="164191" y="297520"/>
                  </a:lnTo>
                  <a:cubicBezTo>
                    <a:pt x="170575" y="292722"/>
                    <a:pt x="178554" y="289524"/>
                    <a:pt x="184938" y="284727"/>
                  </a:cubicBezTo>
                  <a:cubicBezTo>
                    <a:pt x="184937" y="284724"/>
                    <a:pt x="184923" y="284697"/>
                    <a:pt x="184739" y="284327"/>
                  </a:cubicBezTo>
                  <a:lnTo>
                    <a:pt x="183342" y="281529"/>
                  </a:lnTo>
                  <a:cubicBezTo>
                    <a:pt x="183344" y="281527"/>
                    <a:pt x="183365" y="281494"/>
                    <a:pt x="183741" y="280929"/>
                  </a:cubicBezTo>
                  <a:lnTo>
                    <a:pt x="186534" y="276731"/>
                  </a:lnTo>
                  <a:cubicBezTo>
                    <a:pt x="186526" y="276726"/>
                    <a:pt x="185504" y="276068"/>
                    <a:pt x="57263" y="193575"/>
                  </a:cubicBezTo>
                  <a:cubicBezTo>
                    <a:pt x="131449" y="100000"/>
                    <a:pt x="221386" y="20772"/>
                    <a:pt x="314545" y="3494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0" name="Freihandform 5"/>
            <p:cNvSpPr>
              <a:spLocks/>
            </p:cNvSpPr>
            <p:nvPr/>
          </p:nvSpPr>
          <p:spPr bwMode="auto">
            <a:xfrm rot="9195332" flipV="1">
              <a:off x="-92426" y="1234805"/>
              <a:ext cx="703390" cy="534388"/>
            </a:xfrm>
            <a:custGeom>
              <a:avLst/>
              <a:gdLst/>
              <a:ahLst/>
              <a:cxnLst/>
              <a:rect l="l" t="t" r="r" b="b"/>
              <a:pathLst>
                <a:path w="654723" h="497414">
                  <a:moveTo>
                    <a:pt x="513603" y="385441"/>
                  </a:moveTo>
                  <a:lnTo>
                    <a:pt x="521649" y="387452"/>
                  </a:lnTo>
                  <a:lnTo>
                    <a:pt x="516955" y="412931"/>
                  </a:lnTo>
                  <a:lnTo>
                    <a:pt x="508909" y="411590"/>
                  </a:lnTo>
                  <a:close/>
                  <a:moveTo>
                    <a:pt x="630873" y="304671"/>
                  </a:moveTo>
                  <a:cubicBezTo>
                    <a:pt x="614571" y="387978"/>
                    <a:pt x="614437" y="388666"/>
                    <a:pt x="614435" y="388672"/>
                  </a:cubicBezTo>
                  <a:cubicBezTo>
                    <a:pt x="630087" y="377890"/>
                    <a:pt x="644006" y="366040"/>
                    <a:pt x="654723" y="352001"/>
                  </a:cubicBezTo>
                  <a:close/>
                  <a:moveTo>
                    <a:pt x="525001" y="317050"/>
                  </a:moveTo>
                  <a:lnTo>
                    <a:pt x="534388" y="318391"/>
                  </a:lnTo>
                  <a:lnTo>
                    <a:pt x="529694" y="343870"/>
                  </a:lnTo>
                  <a:lnTo>
                    <a:pt x="520308" y="342529"/>
                  </a:lnTo>
                  <a:close/>
                  <a:moveTo>
                    <a:pt x="290326" y="408237"/>
                  </a:moveTo>
                  <a:lnTo>
                    <a:pt x="300384" y="408237"/>
                  </a:lnTo>
                  <a:lnTo>
                    <a:pt x="295020" y="435057"/>
                  </a:lnTo>
                  <a:lnTo>
                    <a:pt x="287644" y="433716"/>
                  </a:lnTo>
                  <a:close/>
                  <a:moveTo>
                    <a:pt x="537741" y="247989"/>
                  </a:moveTo>
                  <a:lnTo>
                    <a:pt x="545787" y="250000"/>
                  </a:lnTo>
                  <a:lnTo>
                    <a:pt x="541093" y="275479"/>
                  </a:lnTo>
                  <a:lnTo>
                    <a:pt x="533047" y="273468"/>
                  </a:lnTo>
                  <a:close/>
                  <a:moveTo>
                    <a:pt x="303066" y="339176"/>
                  </a:moveTo>
                  <a:lnTo>
                    <a:pt x="311112" y="341188"/>
                  </a:lnTo>
                  <a:lnTo>
                    <a:pt x="306418" y="366667"/>
                  </a:lnTo>
                  <a:lnTo>
                    <a:pt x="298372" y="364656"/>
                  </a:lnTo>
                  <a:close/>
                  <a:moveTo>
                    <a:pt x="66966" y="438410"/>
                  </a:moveTo>
                  <a:lnTo>
                    <a:pt x="71744" y="444847"/>
                  </a:lnTo>
                  <a:cubicBezTo>
                    <a:pt x="65374" y="451283"/>
                    <a:pt x="59004" y="456111"/>
                    <a:pt x="52634" y="462548"/>
                  </a:cubicBez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close/>
                  <a:moveTo>
                    <a:pt x="550480" y="179598"/>
                  </a:moveTo>
                  <a:lnTo>
                    <a:pt x="558526" y="180939"/>
                  </a:lnTo>
                  <a:lnTo>
                    <a:pt x="553832" y="206418"/>
                  </a:lnTo>
                  <a:lnTo>
                    <a:pt x="545786" y="205077"/>
                  </a:lnTo>
                  <a:close/>
                  <a:moveTo>
                    <a:pt x="121597" y="395498"/>
                  </a:move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close/>
                  <a:moveTo>
                    <a:pt x="314464" y="276820"/>
                  </a:moveTo>
                  <a:lnTo>
                    <a:pt x="322510" y="278831"/>
                  </a:lnTo>
                  <a:lnTo>
                    <a:pt x="319158" y="297606"/>
                  </a:lnTo>
                  <a:lnTo>
                    <a:pt x="311112" y="296265"/>
                  </a:lnTo>
                  <a:close/>
                  <a:moveTo>
                    <a:pt x="236529" y="315709"/>
                  </a:moveTo>
                  <a:lnTo>
                    <a:pt x="240774" y="321305"/>
                  </a:ln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150435" y="350575"/>
                  </a:moveTo>
                  <a:cubicBezTo>
                    <a:pt x="172335" y="358434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3" y="360727"/>
                  </a:lnTo>
                  <a:cubicBezTo>
                    <a:pt x="175793" y="366499"/>
                    <a:pt x="169454" y="371276"/>
                    <a:pt x="163114" y="376054"/>
                  </a:cubicBez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073" y="360204"/>
                    <a:pt x="148854" y="360130"/>
                    <a:pt x="148851" y="360129"/>
                  </a:cubicBezTo>
                  <a:cubicBezTo>
                    <a:pt x="150402" y="350777"/>
                    <a:pt x="150435" y="350579"/>
                    <a:pt x="150435" y="350575"/>
                  </a:cubicBezTo>
                  <a:close/>
                  <a:moveTo>
                    <a:pt x="518697" y="161266"/>
                  </a:moveTo>
                  <a:cubicBezTo>
                    <a:pt x="526305" y="157106"/>
                    <a:pt x="534314" y="153936"/>
                    <a:pt x="543924" y="150767"/>
                  </a:cubicBezTo>
                  <a:lnTo>
                    <a:pt x="546727" y="157700"/>
                  </a:lnTo>
                  <a:cubicBezTo>
                    <a:pt x="537517" y="161861"/>
                    <a:pt x="529509" y="165030"/>
                    <a:pt x="521500" y="168200"/>
                  </a:cubicBezTo>
                  <a:close/>
                  <a:moveTo>
                    <a:pt x="354537" y="241954"/>
                  </a:moveTo>
                  <a:lnTo>
                    <a:pt x="358782" y="248949"/>
                  </a:ln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78855" y="177587"/>
                  </a:moveTo>
                  <a:lnTo>
                    <a:pt x="481685" y="184676"/>
                  </a:ln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395477" y="197031"/>
                  </a:moveTo>
                  <a:cubicBezTo>
                    <a:pt x="416242" y="208011"/>
                    <a:pt x="416496" y="208146"/>
                    <a:pt x="416499" y="208147"/>
                  </a:cubicBezTo>
                  <a:lnTo>
                    <a:pt x="419329" y="209537"/>
                  </a:lnTo>
                  <a:lnTo>
                    <a:pt x="418116" y="211324"/>
                  </a:lnTo>
                  <a:lnTo>
                    <a:pt x="419531" y="215492"/>
                  </a:ln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6"/>
                  </a:lnTo>
                  <a:cubicBezTo>
                    <a:pt x="397094" y="217676"/>
                    <a:pt x="401945" y="216088"/>
                    <a:pt x="406796" y="212912"/>
                  </a:cubicBezTo>
                  <a:cubicBezTo>
                    <a:pt x="392482" y="205102"/>
                    <a:pt x="392246" y="204973"/>
                    <a:pt x="392242" y="204971"/>
                  </a:cubicBezTo>
                  <a:close/>
                  <a:moveTo>
                    <a:pt x="84483" y="328449"/>
                  </a:moveTo>
                  <a:lnTo>
                    <a:pt x="109962" y="337835"/>
                  </a:lnTo>
                  <a:lnTo>
                    <a:pt x="107280" y="345881"/>
                  </a:lnTo>
                  <a:lnTo>
                    <a:pt x="81801" y="336494"/>
                  </a:lnTo>
                  <a:close/>
                  <a:moveTo>
                    <a:pt x="335250" y="163506"/>
                  </a:moveTo>
                  <a:lnTo>
                    <a:pt x="359388" y="176246"/>
                  </a:lnTo>
                  <a:lnTo>
                    <a:pt x="354024" y="184292"/>
                  </a:lnTo>
                  <a:lnTo>
                    <a:pt x="331897" y="171552"/>
                  </a:lnTo>
                  <a:close/>
                  <a:moveTo>
                    <a:pt x="274234" y="129982"/>
                  </a:moveTo>
                  <a:lnTo>
                    <a:pt x="297031" y="142721"/>
                  </a:lnTo>
                  <a:lnTo>
                    <a:pt x="293679" y="148756"/>
                  </a:lnTo>
                  <a:lnTo>
                    <a:pt x="271552" y="136016"/>
                  </a:lnTo>
                  <a:close/>
                  <a:moveTo>
                    <a:pt x="335250" y="43487"/>
                  </a:moveTo>
                  <a:lnTo>
                    <a:pt x="510921" y="168200"/>
                  </a:lnTo>
                  <a:lnTo>
                    <a:pt x="504216" y="176246"/>
                  </a:lnTo>
                  <a:lnTo>
                    <a:pt x="330556" y="49522"/>
                  </a:lnTo>
                  <a:close/>
                  <a:moveTo>
                    <a:pt x="388356" y="14553"/>
                  </a:moveTo>
                  <a:cubicBezTo>
                    <a:pt x="309513" y="43701"/>
                    <a:pt x="234353" y="113368"/>
                    <a:pt x="170765" y="193575"/>
                  </a:cubicBezTo>
                  <a:cubicBezTo>
                    <a:pt x="299211" y="276200"/>
                    <a:pt x="300031" y="276728"/>
                    <a:pt x="300036" y="276731"/>
                  </a:cubicBezTo>
                  <a:lnTo>
                    <a:pt x="297243" y="280929"/>
                  </a:lnTo>
                  <a:cubicBezTo>
                    <a:pt x="296867" y="281495"/>
                    <a:pt x="296846" y="281527"/>
                    <a:pt x="296844" y="281529"/>
                  </a:cubicBezTo>
                  <a:lnTo>
                    <a:pt x="298241" y="284327"/>
                  </a:lnTo>
                  <a:cubicBezTo>
                    <a:pt x="298425" y="284697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0" y="291156"/>
                    <a:pt x="272906" y="291125"/>
                    <a:pt x="272905" y="291123"/>
                  </a:cubicBezTo>
                  <a:cubicBezTo>
                    <a:pt x="277693" y="287925"/>
                    <a:pt x="282481" y="284727"/>
                    <a:pt x="288865" y="279930"/>
                  </a:cubicBezTo>
                  <a:cubicBezTo>
                    <a:pt x="166721" y="200456"/>
                    <a:pt x="165982" y="199975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799" y="423626"/>
                    <a:pt x="105327" y="423851"/>
                    <a:pt x="105332" y="423853"/>
                  </a:cubicBezTo>
                  <a:lnTo>
                    <a:pt x="102539" y="430849"/>
                  </a:lnTo>
                  <a:cubicBezTo>
                    <a:pt x="102156" y="431808"/>
                    <a:pt x="102140" y="431847"/>
                    <a:pt x="102140" y="431849"/>
                  </a:cubicBezTo>
                  <a:cubicBezTo>
                    <a:pt x="38817" y="404882"/>
                    <a:pt x="38306" y="404665"/>
                    <a:pt x="38302" y="404663"/>
                  </a:cubicBezTo>
                  <a:cubicBezTo>
                    <a:pt x="22343" y="438246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18" y="489385"/>
                    <a:pt x="19150" y="489417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307" y="346384"/>
                    <a:pt x="199491" y="345500"/>
                    <a:pt x="199492" y="345495"/>
                  </a:cubicBezTo>
                  <a:lnTo>
                    <a:pt x="206474" y="346894"/>
                  </a:lnTo>
                  <a:cubicBezTo>
                    <a:pt x="207429" y="347085"/>
                    <a:pt x="207470" y="347093"/>
                    <a:pt x="207472" y="347094"/>
                  </a:cubicBezTo>
                  <a:cubicBezTo>
                    <a:pt x="178924" y="490118"/>
                    <a:pt x="178746" y="491012"/>
                    <a:pt x="178745" y="491017"/>
                  </a:cubicBezTo>
                  <a:cubicBezTo>
                    <a:pt x="210663" y="489418"/>
                    <a:pt x="244178" y="486220"/>
                    <a:pt x="277693" y="483022"/>
                  </a:cubicBezTo>
                  <a:lnTo>
                    <a:pt x="279089" y="477425"/>
                  </a:lnTo>
                  <a:cubicBezTo>
                    <a:pt x="279277" y="476671"/>
                    <a:pt x="279288" y="476628"/>
                    <a:pt x="279289" y="476625"/>
                  </a:cubicBezTo>
                  <a:lnTo>
                    <a:pt x="286271" y="476625"/>
                  </a:lnTo>
                  <a:cubicBezTo>
                    <a:pt x="287212" y="476625"/>
                    <a:pt x="287265" y="476625"/>
                    <a:pt x="287268" y="476625"/>
                  </a:cubicBezTo>
                  <a:lnTo>
                    <a:pt x="287269" y="480823"/>
                  </a:lnTo>
                  <a:cubicBezTo>
                    <a:pt x="287268" y="481388"/>
                    <a:pt x="287268" y="481421"/>
                    <a:pt x="287268" y="481423"/>
                  </a:cubicBezTo>
                  <a:cubicBezTo>
                    <a:pt x="320783" y="478224"/>
                    <a:pt x="352702" y="473427"/>
                    <a:pt x="386216" y="468629"/>
                  </a:cubicBezTo>
                  <a:cubicBezTo>
                    <a:pt x="433824" y="218983"/>
                    <a:pt x="434093" y="217570"/>
                    <a:pt x="434095" y="217562"/>
                  </a:cubicBezTo>
                  <a:cubicBezTo>
                    <a:pt x="443471" y="219128"/>
                    <a:pt x="443666" y="219161"/>
                    <a:pt x="443670" y="219162"/>
                  </a:cubicBezTo>
                  <a:cubicBezTo>
                    <a:pt x="396084" y="463930"/>
                    <a:pt x="395794" y="465422"/>
                    <a:pt x="395792" y="465431"/>
                  </a:cubicBezTo>
                  <a:cubicBezTo>
                    <a:pt x="473993" y="451039"/>
                    <a:pt x="549002" y="428650"/>
                    <a:pt x="604860" y="395068"/>
                  </a:cubicBezTo>
                  <a:lnTo>
                    <a:pt x="624417" y="291860"/>
                  </a:lnTo>
                  <a:lnTo>
                    <a:pt x="496336" y="37690"/>
                  </a:lnTo>
                  <a:lnTo>
                    <a:pt x="484771" y="28737"/>
                  </a:lnTo>
                  <a:lnTo>
                    <a:pt x="489272" y="23673"/>
                  </a:lnTo>
                  <a:lnTo>
                    <a:pt x="478082" y="1467"/>
                  </a:lnTo>
                  <a:lnTo>
                    <a:pt x="468133" y="22"/>
                  </a:lnTo>
                  <a:cubicBezTo>
                    <a:pt x="441326" y="-377"/>
                    <a:pt x="414636" y="4837"/>
                    <a:pt x="388356" y="1455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1" name="Freihandform 5"/>
            <p:cNvSpPr>
              <a:spLocks/>
            </p:cNvSpPr>
            <p:nvPr/>
          </p:nvSpPr>
          <p:spPr bwMode="auto">
            <a:xfrm rot="2242058" flipH="1" flipV="1">
              <a:off x="4473315" y="49684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2" name="Freihandform 5"/>
            <p:cNvSpPr>
              <a:spLocks/>
            </p:cNvSpPr>
            <p:nvPr/>
          </p:nvSpPr>
          <p:spPr bwMode="auto">
            <a:xfrm rot="8560752" flipH="1" flipV="1">
              <a:off x="5625466" y="14366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3" name="Freihandform 5"/>
            <p:cNvSpPr>
              <a:spLocks/>
            </p:cNvSpPr>
            <p:nvPr/>
          </p:nvSpPr>
          <p:spPr bwMode="auto">
            <a:xfrm rot="8300299">
              <a:off x="4345056" y="-73920"/>
              <a:ext cx="564343" cy="481591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4" name="Freihandform 5"/>
            <p:cNvSpPr>
              <a:spLocks/>
            </p:cNvSpPr>
            <p:nvPr/>
          </p:nvSpPr>
          <p:spPr bwMode="auto">
            <a:xfrm rot="19357942" flipV="1">
              <a:off x="3164313" y="-174047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5" name="Freihandform 5"/>
            <p:cNvSpPr>
              <a:spLocks/>
            </p:cNvSpPr>
            <p:nvPr/>
          </p:nvSpPr>
          <p:spPr bwMode="auto">
            <a:xfrm rot="2242058">
              <a:off x="1189940" y="71938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6" name="Freihandform 5"/>
            <p:cNvSpPr>
              <a:spLocks/>
            </p:cNvSpPr>
            <p:nvPr/>
          </p:nvSpPr>
          <p:spPr bwMode="auto">
            <a:xfrm rot="13863782" flipV="1">
              <a:off x="7624044" y="5621765"/>
              <a:ext cx="709232" cy="504265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7" name="Freihandform 5"/>
            <p:cNvSpPr>
              <a:spLocks/>
            </p:cNvSpPr>
            <p:nvPr/>
          </p:nvSpPr>
          <p:spPr bwMode="auto">
            <a:xfrm rot="17370206" flipV="1">
              <a:off x="8370427" y="6123252"/>
              <a:ext cx="1006423" cy="777771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8" name="Freihandform 5"/>
            <p:cNvSpPr>
              <a:spLocks/>
            </p:cNvSpPr>
            <p:nvPr/>
          </p:nvSpPr>
          <p:spPr bwMode="auto">
            <a:xfrm rot="6720289" flipV="1">
              <a:off x="9524474" y="5737028"/>
              <a:ext cx="897931" cy="638430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9" name="Freihandform 5"/>
            <p:cNvSpPr>
              <a:spLocks/>
            </p:cNvSpPr>
            <p:nvPr/>
          </p:nvSpPr>
          <p:spPr bwMode="auto">
            <a:xfrm rot="418091" flipH="1" flipV="1">
              <a:off x="10538554" y="1346356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0" name="Freihandform 5"/>
            <p:cNvSpPr>
              <a:spLocks/>
            </p:cNvSpPr>
            <p:nvPr/>
          </p:nvSpPr>
          <p:spPr bwMode="auto">
            <a:xfrm rot="18086561">
              <a:off x="3005839" y="134237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1" name="Freihandform 5"/>
            <p:cNvSpPr>
              <a:spLocks/>
            </p:cNvSpPr>
            <p:nvPr/>
          </p:nvSpPr>
          <p:spPr bwMode="auto">
            <a:xfrm rot="2700000">
              <a:off x="6323922" y="28062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2" name="Freihandform 5"/>
            <p:cNvSpPr>
              <a:spLocks/>
            </p:cNvSpPr>
            <p:nvPr/>
          </p:nvSpPr>
          <p:spPr bwMode="auto">
            <a:xfrm rot="3158362">
              <a:off x="9758862" y="83393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288769">
              <a:off x="8339180" y="73612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8655726" flipH="1" flipV="1">
              <a:off x="4915687" y="100461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992620" flipV="1">
              <a:off x="750972" y="521493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242058" flipH="1" flipV="1">
              <a:off x="10427667" y="2009404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7" name="Freihandform 5"/>
            <p:cNvSpPr>
              <a:spLocks/>
            </p:cNvSpPr>
            <p:nvPr/>
          </p:nvSpPr>
          <p:spPr bwMode="auto">
            <a:xfrm rot="8560752" flipH="1" flipV="1">
              <a:off x="9546908" y="4101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8" name="Freihandform 5"/>
            <p:cNvSpPr>
              <a:spLocks/>
            </p:cNvSpPr>
            <p:nvPr/>
          </p:nvSpPr>
          <p:spPr bwMode="auto">
            <a:xfrm rot="8300299">
              <a:off x="7500204" y="-99576"/>
              <a:ext cx="643913" cy="549494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357942" flipV="1">
              <a:off x="6600074" y="-165034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4260338">
              <a:off x="3640228" y="300404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8842308" flipH="1" flipV="1">
              <a:off x="6376442" y="428614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6566818" flipH="1" flipV="1">
              <a:off x="5953401" y="117008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3" name="Freihandform 5"/>
            <p:cNvSpPr>
              <a:spLocks/>
            </p:cNvSpPr>
            <p:nvPr/>
          </p:nvSpPr>
          <p:spPr bwMode="auto">
            <a:xfrm rot="18361204">
              <a:off x="1961122" y="25568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4" name="Freihandform 5"/>
            <p:cNvSpPr>
              <a:spLocks/>
            </p:cNvSpPr>
            <p:nvPr/>
          </p:nvSpPr>
          <p:spPr bwMode="auto">
            <a:xfrm rot="1968420">
              <a:off x="4291573" y="208207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5" name="Freihandform 5"/>
            <p:cNvSpPr>
              <a:spLocks/>
            </p:cNvSpPr>
            <p:nvPr/>
          </p:nvSpPr>
          <p:spPr bwMode="auto">
            <a:xfrm rot="9878872" flipH="1" flipV="1">
              <a:off x="2025051" y="339701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6" name="Freihandform 5"/>
            <p:cNvSpPr>
              <a:spLocks/>
            </p:cNvSpPr>
            <p:nvPr/>
          </p:nvSpPr>
          <p:spPr bwMode="auto">
            <a:xfrm rot="16885504" flipH="1">
              <a:off x="3755442" y="4336700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7" name="Freihandform 5"/>
            <p:cNvSpPr>
              <a:spLocks/>
            </p:cNvSpPr>
            <p:nvPr/>
          </p:nvSpPr>
          <p:spPr bwMode="auto">
            <a:xfrm rot="10207366">
              <a:off x="2731864" y="223226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8" name="Freihandform 5"/>
            <p:cNvSpPr>
              <a:spLocks/>
            </p:cNvSpPr>
            <p:nvPr/>
          </p:nvSpPr>
          <p:spPr bwMode="auto">
            <a:xfrm rot="15291076" flipH="1" flipV="1">
              <a:off x="2814543" y="411797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9" name="Freihandform 5"/>
            <p:cNvSpPr>
              <a:spLocks/>
            </p:cNvSpPr>
            <p:nvPr/>
          </p:nvSpPr>
          <p:spPr bwMode="auto">
            <a:xfrm rot="4770738">
              <a:off x="3372475" y="372974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0" name="Freihandform 5"/>
            <p:cNvSpPr>
              <a:spLocks/>
            </p:cNvSpPr>
            <p:nvPr/>
          </p:nvSpPr>
          <p:spPr bwMode="auto">
            <a:xfrm rot="19178519">
              <a:off x="9098995" y="3894075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1" name="Freihandform 5"/>
            <p:cNvSpPr>
              <a:spLocks/>
            </p:cNvSpPr>
            <p:nvPr/>
          </p:nvSpPr>
          <p:spPr bwMode="auto">
            <a:xfrm rot="18361204">
              <a:off x="5550692" y="175177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2" name="Freihandform 5"/>
            <p:cNvSpPr>
              <a:spLocks/>
            </p:cNvSpPr>
            <p:nvPr/>
          </p:nvSpPr>
          <p:spPr bwMode="auto">
            <a:xfrm rot="992620" flipV="1">
              <a:off x="4815244" y="435349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3" name="Freihandform 5"/>
            <p:cNvSpPr>
              <a:spLocks/>
            </p:cNvSpPr>
            <p:nvPr/>
          </p:nvSpPr>
          <p:spPr bwMode="auto">
            <a:xfrm rot="18361204">
              <a:off x="8686486" y="272220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4" name="Freihandform 5"/>
            <p:cNvSpPr>
              <a:spLocks/>
            </p:cNvSpPr>
            <p:nvPr/>
          </p:nvSpPr>
          <p:spPr bwMode="auto">
            <a:xfrm rot="1968420">
              <a:off x="7766685" y="3732666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5" name="Freihandform 5"/>
            <p:cNvSpPr>
              <a:spLocks/>
            </p:cNvSpPr>
            <p:nvPr/>
          </p:nvSpPr>
          <p:spPr bwMode="auto">
            <a:xfrm rot="9878872" flipH="1" flipV="1">
              <a:off x="8042231" y="197939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6" name="Freihandform 5"/>
            <p:cNvSpPr>
              <a:spLocks/>
            </p:cNvSpPr>
            <p:nvPr/>
          </p:nvSpPr>
          <p:spPr bwMode="auto">
            <a:xfrm rot="3206259" flipH="1">
              <a:off x="5239024" y="3287482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7" name="Freihandform 5"/>
            <p:cNvSpPr>
              <a:spLocks/>
            </p:cNvSpPr>
            <p:nvPr/>
          </p:nvSpPr>
          <p:spPr bwMode="auto">
            <a:xfrm rot="15291076" flipH="1" flipV="1">
              <a:off x="8235736" y="319340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8" name="Freihandform 5"/>
            <p:cNvSpPr>
              <a:spLocks/>
            </p:cNvSpPr>
            <p:nvPr/>
          </p:nvSpPr>
          <p:spPr bwMode="auto">
            <a:xfrm rot="19178519">
              <a:off x="5913868" y="406235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9" name="Freihandform 5"/>
            <p:cNvSpPr>
              <a:spLocks/>
            </p:cNvSpPr>
            <p:nvPr/>
          </p:nvSpPr>
          <p:spPr bwMode="auto">
            <a:xfrm rot="18361204">
              <a:off x="7141482" y="347000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0" name="Freihandform 5"/>
            <p:cNvSpPr>
              <a:spLocks/>
            </p:cNvSpPr>
            <p:nvPr/>
          </p:nvSpPr>
          <p:spPr bwMode="auto">
            <a:xfrm rot="992620" flipV="1">
              <a:off x="7086087" y="25466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1" name="Freihandform 5"/>
            <p:cNvSpPr>
              <a:spLocks/>
            </p:cNvSpPr>
            <p:nvPr/>
          </p:nvSpPr>
          <p:spPr bwMode="auto">
            <a:xfrm rot="14246117">
              <a:off x="6762829" y="519205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2" name="Freihandform 5"/>
            <p:cNvSpPr>
              <a:spLocks/>
            </p:cNvSpPr>
            <p:nvPr/>
          </p:nvSpPr>
          <p:spPr bwMode="auto">
            <a:xfrm rot="1968420">
              <a:off x="6741252" y="133977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3" name="Freihandform 5"/>
            <p:cNvSpPr>
              <a:spLocks/>
            </p:cNvSpPr>
            <p:nvPr/>
          </p:nvSpPr>
          <p:spPr bwMode="auto">
            <a:xfrm rot="9878872" flipH="1" flipV="1">
              <a:off x="5745751" y="22920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4" name="Freihandform 5"/>
            <p:cNvSpPr>
              <a:spLocks/>
            </p:cNvSpPr>
            <p:nvPr/>
          </p:nvSpPr>
          <p:spPr bwMode="auto">
            <a:xfrm rot="16885504" flipH="1">
              <a:off x="6245522" y="299654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5" name="Freihandform 5"/>
            <p:cNvSpPr>
              <a:spLocks/>
            </p:cNvSpPr>
            <p:nvPr/>
          </p:nvSpPr>
          <p:spPr bwMode="auto">
            <a:xfrm rot="15291076" flipH="1" flipV="1">
              <a:off x="10309034" y="407631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6" name="Freihandform 5"/>
            <p:cNvSpPr>
              <a:spLocks/>
            </p:cNvSpPr>
            <p:nvPr/>
          </p:nvSpPr>
          <p:spPr bwMode="auto">
            <a:xfrm rot="2242058">
              <a:off x="110008" y="6489983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7" name="Freihandform 5"/>
            <p:cNvSpPr>
              <a:spLocks/>
            </p:cNvSpPr>
            <p:nvPr/>
          </p:nvSpPr>
          <p:spPr bwMode="auto">
            <a:xfrm rot="13039248" flipH="1">
              <a:off x="10306495" y="6321155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12799" y="2848157"/>
            <a:ext cx="23841735" cy="66637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16742" y="10463144"/>
            <a:ext cx="23837792" cy="28535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 dirty="0"/>
              <a:t>Mastertextformat bearbeiten</a:t>
            </a:r>
            <a:endParaRPr lang="de-DE" noProof="0" dirty="0"/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12805" y="40963794"/>
            <a:ext cx="10217877" cy="1525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8273137" y="40963794"/>
            <a:ext cx="2490355" cy="1525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A6BFBD03-46C8-4CC7-B8E3-FD1A5232FD92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648566" y="40948755"/>
            <a:ext cx="1510215" cy="15409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09C03C58-465B-42F2-8BA3-01664A6B69B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568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hf sldNum="0" hdr="0" ftr="0" dt="0"/>
  <p:txStyles>
    <p:titleStyle>
      <a:lvl1pPr algn="l" defTabSz="1603752" rtl="0" eaLnBrk="1" latinLnBrk="0" hangingPunct="1">
        <a:lnSpc>
          <a:spcPct val="90000"/>
        </a:lnSpc>
        <a:spcBef>
          <a:spcPct val="0"/>
        </a:spcBef>
        <a:buNone/>
        <a:defRPr lang="de-DE" sz="5612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00938" indent="-400938" algn="l" defTabSz="1603752" rtl="0" eaLnBrk="1" latinLnBrk="0" hangingPunct="1">
        <a:lnSpc>
          <a:spcPct val="90000"/>
        </a:lnSpc>
        <a:spcBef>
          <a:spcPts val="2105"/>
        </a:spcBef>
        <a:buFont typeface="Arial" panose="020B0604020202020204" pitchFamily="34" charset="0"/>
        <a:buChar char="•"/>
        <a:defRPr lang="de-DE" sz="350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1202814" indent="-400938" algn="l" defTabSz="1603752" rtl="0" eaLnBrk="1" latinLnBrk="0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lang="de-DE" sz="315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2004690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806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2806566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3608441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4410317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6pPr>
      <a:lvl7pPr marL="5212193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7pPr>
      <a:lvl8pPr marL="6014069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8pPr>
      <a:lvl9pPr marL="6815945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7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52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27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03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379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55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31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0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501" userDrawn="1">
          <p15:clr>
            <a:srgbClr val="F26B43"/>
          </p15:clr>
        </p15:guide>
        <p15:guide id="4" orient="horz" pos="190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37C7C7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BE7C8-F035-7A8D-6434-7ED77C47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feld 98">
            <a:extLst>
              <a:ext uri="{FF2B5EF4-FFF2-40B4-BE49-F238E27FC236}">
                <a16:creationId xmlns:a16="http://schemas.microsoft.com/office/drawing/2014/main" id="{79A348EC-596E-CB47-DC5F-E93102EF731C}"/>
              </a:ext>
            </a:extLst>
          </p:cNvPr>
          <p:cNvSpPr txBox="1"/>
          <p:nvPr/>
        </p:nvSpPr>
        <p:spPr>
          <a:xfrm>
            <a:off x="5305583" y="1362043"/>
            <a:ext cx="20038856" cy="2485787"/>
          </a:xfrm>
          <a:prstGeom prst="roundRect">
            <a:avLst>
              <a:gd name="adj" fmla="val 17675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LEAN – Der Beweis stimmt!</a:t>
            </a:r>
          </a:p>
          <a:p>
            <a:pPr algn="ctr"/>
            <a:r>
              <a:rPr lang="de-DE" sz="4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Chiara Cimino, </a:t>
            </a:r>
            <a:r>
              <a:rPr lang="de-DE" sz="4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Chrisitan</a:t>
            </a:r>
            <a:r>
              <a:rPr lang="de-DE" sz="4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Krause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B594312C-250B-5379-7301-A7F2D76497D3}"/>
              </a:ext>
            </a:extLst>
          </p:cNvPr>
          <p:cNvSpPr txBox="1"/>
          <p:nvPr/>
        </p:nvSpPr>
        <p:spPr>
          <a:xfrm>
            <a:off x="1280356" y="12394362"/>
            <a:ext cx="27699022" cy="4617006"/>
          </a:xfrm>
          <a:prstGeom prst="roundRect">
            <a:avLst>
              <a:gd name="adj" fmla="val 1163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Unser Ziel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Einen formalisierten Beweis für das Banach-Tarski Paradoxon entwickeln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Verständliche Darstellung des formalen Beweises mit einem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Blueprint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Hinzufügen zur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Mathlib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damit beizutragen zum </a:t>
            </a:r>
            <a:r>
              <a:rPr lang="de-DE" sz="5000" i="1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„…</a:t>
            </a:r>
            <a:r>
              <a:rPr lang="en-US" sz="5000" i="1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effort to build a unified library of mathematics…”</a:t>
            </a:r>
            <a:endParaRPr lang="de-DE" sz="50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A1D4BD-252F-FDA7-E1A5-BEEE9167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43" y="1311477"/>
            <a:ext cx="3310820" cy="2429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131161-2A41-C42A-43AD-013F649B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937" y="40758074"/>
            <a:ext cx="1474309" cy="1468423"/>
          </a:xfrm>
          <a:prstGeom prst="rect">
            <a:avLst/>
          </a:prstGeom>
        </p:spPr>
      </p:pic>
      <p:sp>
        <p:nvSpPr>
          <p:cNvPr id="154" name="Textfeld 153">
            <a:extLst>
              <a:ext uri="{FF2B5EF4-FFF2-40B4-BE49-F238E27FC236}">
                <a16:creationId xmlns:a16="http://schemas.microsoft.com/office/drawing/2014/main" id="{878A6116-0A0F-D820-A8AF-E893ED7D2551}"/>
              </a:ext>
            </a:extLst>
          </p:cNvPr>
          <p:cNvSpPr txBox="1"/>
          <p:nvPr/>
        </p:nvSpPr>
        <p:spPr>
          <a:xfrm>
            <a:off x="1264391" y="34036113"/>
            <a:ext cx="21354187" cy="5307866"/>
          </a:xfrm>
          <a:prstGeom prst="roundRect">
            <a:avLst>
              <a:gd name="adj" fmla="val 1051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Resultate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Optimierter Beweis für Formalisierung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Blueprint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auf einer Internetseite zur Visualisierung -&gt;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Dependency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Graph, Paper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Erweiterung des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LiveLean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Editors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Teilweise Formalisierung von Banach-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Tarski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in Lean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4D19E31E-EFC2-C6EA-CC6A-DB2A164792DC}"/>
              </a:ext>
            </a:extLst>
          </p:cNvPr>
          <p:cNvSpPr txBox="1"/>
          <p:nvPr/>
        </p:nvSpPr>
        <p:spPr>
          <a:xfrm>
            <a:off x="23778420" y="34036113"/>
            <a:ext cx="3705594" cy="3773949"/>
          </a:xfrm>
          <a:prstGeom prst="roundRect">
            <a:avLst>
              <a:gd name="adj" fmla="val 16314"/>
            </a:avLst>
          </a:prstGeom>
          <a:blipFill>
            <a:blip r:embed="rId4"/>
            <a:stretch>
              <a:fillRect/>
            </a:stretch>
          </a:blipFill>
          <a:ln w="635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C11F79-1BC7-B847-1D05-A1EE8CBF25E2}"/>
              </a:ext>
            </a:extLst>
          </p:cNvPr>
          <p:cNvSpPr txBox="1"/>
          <p:nvPr/>
        </p:nvSpPr>
        <p:spPr>
          <a:xfrm>
            <a:off x="1280355" y="4842474"/>
            <a:ext cx="13306789" cy="6745843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Moderne mathematische Beweise werden immer komplexer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Anzahl der veröffentlichten Beweise steigt stark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Unentdeckte Fehler haben fatale Folgen in aufbauenden Beweisen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Kontrolle immer schwieriger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484C04FA-6560-D039-2293-E53C92589651}"/>
              </a:ext>
            </a:extLst>
          </p:cNvPr>
          <p:cNvSpPr txBox="1"/>
          <p:nvPr/>
        </p:nvSpPr>
        <p:spPr>
          <a:xfrm>
            <a:off x="15673778" y="4845172"/>
            <a:ext cx="13305600" cy="6745843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Was ist Lean4?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Sprache zur Computerverifikation mathematischer Beweise,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Veröffentlicht September 2023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Basierend auf Typentheorie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</a:t>
            </a:r>
            <a:r>
              <a:rPr lang="de-DE" sz="5000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Mathlib</a:t>
            </a:r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Bibliothek umfasst alle in Lean formalisierten Beweise</a:t>
            </a:r>
            <a:endParaRPr lang="de-DE" sz="5000" i="1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0A34867-A1D3-8AC3-D5CA-C6103FD3F27C}"/>
              </a:ext>
            </a:extLst>
          </p:cNvPr>
          <p:cNvSpPr txBox="1"/>
          <p:nvPr/>
        </p:nvSpPr>
        <p:spPr>
          <a:xfrm>
            <a:off x="1280355" y="17742863"/>
            <a:ext cx="17462680" cy="4135576"/>
          </a:xfrm>
          <a:prstGeom prst="roundRect">
            <a:avLst>
              <a:gd name="adj" fmla="val 10034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Banach-</a:t>
            </a:r>
            <a:r>
              <a:rPr lang="de-DE" sz="7000" u="sng" spc="-15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Tarski</a:t>
            </a:r>
            <a:r>
              <a:rPr lang="de-DE" sz="7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Paradoxon</a:t>
            </a:r>
          </a:p>
          <a:p>
            <a:pPr algn="ctr"/>
            <a:endParaRPr lang="de-DE" sz="2800" u="sng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de-DE" sz="5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Eine Kugel kann in endlich viele Teile zerlegt werden, welche neu angeordnet zwei identische Kopien der ursprünglichen Kugel ergeben.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F50DD9E-32E8-E048-61D5-FFA5C8C926CC}"/>
              </a:ext>
            </a:extLst>
          </p:cNvPr>
          <p:cNvGrpSpPr/>
          <p:nvPr/>
        </p:nvGrpSpPr>
        <p:grpSpPr>
          <a:xfrm>
            <a:off x="19829650" y="17730088"/>
            <a:ext cx="9149728" cy="4331855"/>
            <a:chOff x="19642244" y="15962248"/>
            <a:chExt cx="9149728" cy="4331855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250ADD31-C66C-D45B-784C-2CA482B77542}"/>
                </a:ext>
              </a:extLst>
            </p:cNvPr>
            <p:cNvSpPr txBox="1"/>
            <p:nvPr/>
          </p:nvSpPr>
          <p:spPr>
            <a:xfrm>
              <a:off x="19642244" y="15962248"/>
              <a:ext cx="9149728" cy="4141196"/>
            </a:xfrm>
            <a:prstGeom prst="roundRect">
              <a:avLst>
                <a:gd name="adj" fmla="val 6218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22519435-092F-964E-F581-58E260AF2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031"/>
            <a:stretch/>
          </p:blipFill>
          <p:spPr>
            <a:xfrm>
              <a:off x="20075629" y="16105481"/>
              <a:ext cx="4594109" cy="22761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CC99EBB8-995F-F8B5-76B9-61F0E5134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92" r="34267"/>
            <a:stretch/>
          </p:blipFill>
          <p:spPr>
            <a:xfrm rot="2427865">
              <a:off x="24920917" y="16511010"/>
              <a:ext cx="1358458" cy="22761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2B1F59FD-7558-C3EB-96D4-DA9143EE6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67"/>
            <a:stretch/>
          </p:blipFill>
          <p:spPr>
            <a:xfrm>
              <a:off x="24809098" y="18017925"/>
              <a:ext cx="3235576" cy="2276178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1FA113C-CBEF-2A64-B286-2CD71FB3E21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933750" y="3858452"/>
            <a:ext cx="0" cy="984022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B4A7694-ABC1-DB8E-72D4-0525BE769C34}"/>
              </a:ext>
            </a:extLst>
          </p:cNvPr>
          <p:cNvCxnSpPr>
            <a:cxnSpLocks/>
            <a:stCxn id="14" idx="3"/>
            <a:endCxn id="91" idx="1"/>
          </p:cNvCxnSpPr>
          <p:nvPr/>
        </p:nvCxnSpPr>
        <p:spPr>
          <a:xfrm>
            <a:off x="14587144" y="8215396"/>
            <a:ext cx="1086634" cy="269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0736E701-A471-14CF-762A-DE99A2CF9FB1}"/>
              </a:ext>
            </a:extLst>
          </p:cNvPr>
          <p:cNvCxnSpPr>
            <a:cxnSpLocks/>
          </p:cNvCxnSpPr>
          <p:nvPr/>
        </p:nvCxnSpPr>
        <p:spPr>
          <a:xfrm flipV="1">
            <a:off x="22361433" y="11698542"/>
            <a:ext cx="0" cy="71313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668B4A0D-8378-3DB0-95E4-B19566F66560}"/>
              </a:ext>
            </a:extLst>
          </p:cNvPr>
          <p:cNvSpPr txBox="1"/>
          <p:nvPr/>
        </p:nvSpPr>
        <p:spPr>
          <a:xfrm>
            <a:off x="4258191" y="22595952"/>
            <a:ext cx="22133641" cy="1373148"/>
          </a:xfrm>
          <a:prstGeom prst="roundRect">
            <a:avLst>
              <a:gd name="adj" fmla="val 2596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7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Lebenslauf eines Mathematischen Beweises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951F44B-325E-04E9-9B71-EA394272F65A}"/>
              </a:ext>
            </a:extLst>
          </p:cNvPr>
          <p:cNvCxnSpPr>
            <a:cxnSpLocks/>
            <a:stCxn id="92" idx="0"/>
          </p:cNvCxnSpPr>
          <p:nvPr/>
        </p:nvCxnSpPr>
        <p:spPr>
          <a:xfrm flipV="1">
            <a:off x="10011695" y="17011368"/>
            <a:ext cx="0" cy="73149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5257B4E6-F346-29AE-CF18-44FCBA16358A}"/>
              </a:ext>
            </a:extLst>
          </p:cNvPr>
          <p:cNvGrpSpPr/>
          <p:nvPr/>
        </p:nvGrpSpPr>
        <p:grpSpPr>
          <a:xfrm>
            <a:off x="2725013" y="24785794"/>
            <a:ext cx="10946507" cy="8010644"/>
            <a:chOff x="2537607" y="23017954"/>
            <a:chExt cx="10946507" cy="8010644"/>
          </a:xfrm>
        </p:grpSpPr>
        <p:sp>
          <p:nvSpPr>
            <p:cNvPr id="126" name="Textfeld 125">
              <a:extLst>
                <a:ext uri="{FF2B5EF4-FFF2-40B4-BE49-F238E27FC236}">
                  <a16:creationId xmlns:a16="http://schemas.microsoft.com/office/drawing/2014/main" id="{51B61B97-5C63-7EC7-7E2C-70AC44E39BC7}"/>
                </a:ext>
              </a:extLst>
            </p:cNvPr>
            <p:cNvSpPr txBox="1"/>
            <p:nvPr/>
          </p:nvSpPr>
          <p:spPr>
            <a:xfrm>
              <a:off x="2537607" y="23017954"/>
              <a:ext cx="10946507" cy="8010644"/>
            </a:xfrm>
            <a:prstGeom prst="roundRect">
              <a:avLst>
                <a:gd name="adj" fmla="val 10510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spc="-15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Normalerweise</a:t>
              </a: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66" name="Grafik 65" descr="Glühbirne und Zahnrad mit einfarbiger Füllung">
              <a:extLst>
                <a:ext uri="{FF2B5EF4-FFF2-40B4-BE49-F238E27FC236}">
                  <a16:creationId xmlns:a16="http://schemas.microsoft.com/office/drawing/2014/main" id="{FE0EC6D5-B171-77C0-3019-BE125ED76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34859" y="25237619"/>
              <a:ext cx="909022" cy="805305"/>
            </a:xfrm>
            <a:prstGeom prst="rect">
              <a:avLst/>
            </a:prstGeom>
          </p:spPr>
        </p:pic>
        <p:sp>
          <p:nvSpPr>
            <p:cNvPr id="2" name="Flussdiagramm: Grenzstelle 1">
              <a:extLst>
                <a:ext uri="{FF2B5EF4-FFF2-40B4-BE49-F238E27FC236}">
                  <a16:creationId xmlns:a16="http://schemas.microsoft.com/office/drawing/2014/main" id="{08A1EC4E-92E8-70BF-1323-B073629A6858}"/>
                </a:ext>
              </a:extLst>
            </p:cNvPr>
            <p:cNvSpPr/>
            <p:nvPr/>
          </p:nvSpPr>
          <p:spPr>
            <a:xfrm>
              <a:off x="5619140" y="25030192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Beweis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</a:p>
          </p:txBody>
        </p:sp>
        <p:sp>
          <p:nvSpPr>
            <p:cNvPr id="4" name="Flussdiagramm: Grenzstelle 3">
              <a:extLst>
                <a:ext uri="{FF2B5EF4-FFF2-40B4-BE49-F238E27FC236}">
                  <a16:creationId xmlns:a16="http://schemas.microsoft.com/office/drawing/2014/main" id="{EE6901D1-6A61-B060-92C9-57E02B10EF33}"/>
                </a:ext>
              </a:extLst>
            </p:cNvPr>
            <p:cNvSpPr/>
            <p:nvPr/>
          </p:nvSpPr>
          <p:spPr>
            <a:xfrm>
              <a:off x="5619489" y="27082362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Paper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7DA1521E-8B41-B0B3-9978-7992F2B27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34859" y="27358867"/>
              <a:ext cx="726607" cy="643703"/>
            </a:xfrm>
            <a:prstGeom prst="rect">
              <a:avLst/>
            </a:prstGeom>
          </p:spPr>
        </p:pic>
        <p:sp>
          <p:nvSpPr>
            <p:cNvPr id="8" name="Flussdiagramm: Grenzstelle 7">
              <a:extLst>
                <a:ext uri="{FF2B5EF4-FFF2-40B4-BE49-F238E27FC236}">
                  <a16:creationId xmlns:a16="http://schemas.microsoft.com/office/drawing/2014/main" id="{047832A7-1654-2ECF-B9AC-1860B1ABE5EB}"/>
                </a:ext>
              </a:extLst>
            </p:cNvPr>
            <p:cNvSpPr/>
            <p:nvPr/>
          </p:nvSpPr>
          <p:spPr>
            <a:xfrm>
              <a:off x="5619489" y="29002394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Review 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</a:p>
          </p:txBody>
        </p:sp>
        <p:pic>
          <p:nvPicPr>
            <p:cNvPr id="10" name="Grafik 9" descr="Gruppenbrainstorming mit einfarbiger Füllung">
              <a:extLst>
                <a:ext uri="{FF2B5EF4-FFF2-40B4-BE49-F238E27FC236}">
                  <a16:creationId xmlns:a16="http://schemas.microsoft.com/office/drawing/2014/main" id="{D262E0A3-98C9-19C9-4402-19300146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91465" y="29102640"/>
              <a:ext cx="995804" cy="970433"/>
            </a:xfrm>
            <a:prstGeom prst="rect">
              <a:avLst/>
            </a:prstGeom>
          </p:spPr>
        </p:pic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1C1F453-8266-E85A-1786-AC435DDDBF11}"/>
                </a:ext>
              </a:extLst>
            </p:cNvPr>
            <p:cNvCxnSpPr>
              <a:cxnSpLocks/>
              <a:stCxn id="4" idx="0"/>
              <a:endCxn id="2" idx="2"/>
            </p:cNvCxnSpPr>
            <p:nvPr/>
          </p:nvCxnSpPr>
          <p:spPr>
            <a:xfrm flipH="1" flipV="1">
              <a:off x="7810642" y="26250354"/>
              <a:ext cx="349" cy="83201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7770EA6-4955-5FF2-E00E-7B83A2C58B99}"/>
                </a:ext>
              </a:extLst>
            </p:cNvPr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7810991" y="28302521"/>
              <a:ext cx="0" cy="69987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fik 31" descr="Schließen mit einfarbiger Füllung">
              <a:extLst>
                <a:ext uri="{FF2B5EF4-FFF2-40B4-BE49-F238E27FC236}">
                  <a16:creationId xmlns:a16="http://schemas.microsoft.com/office/drawing/2014/main" id="{FF3678BB-06D7-64DD-3E90-67C818A5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65649" y="29111683"/>
              <a:ext cx="1003133" cy="977575"/>
            </a:xfrm>
            <a:prstGeom prst="rect">
              <a:avLst/>
            </a:prstGeom>
          </p:spPr>
        </p:pic>
        <p:grpSp>
          <p:nvGrpSpPr>
            <p:cNvPr id="29" name="Grafik 26">
              <a:extLst>
                <a:ext uri="{FF2B5EF4-FFF2-40B4-BE49-F238E27FC236}">
                  <a16:creationId xmlns:a16="http://schemas.microsoft.com/office/drawing/2014/main" id="{056C511A-AD1C-960F-95D3-9510E86F93FF}"/>
                </a:ext>
              </a:extLst>
            </p:cNvPr>
            <p:cNvGrpSpPr/>
            <p:nvPr/>
          </p:nvGrpSpPr>
          <p:grpSpPr>
            <a:xfrm>
              <a:off x="9700621" y="28829198"/>
              <a:ext cx="2692140" cy="1921389"/>
              <a:chOff x="10591750" y="27589431"/>
              <a:chExt cx="2692140" cy="1921389"/>
            </a:xfrm>
            <a:solidFill>
              <a:schemeClr val="accent1"/>
            </a:solidFill>
          </p:grpSpPr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06FB8FF4-1449-51BA-4224-7FF4FE2F2D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91750" y="27589431"/>
                <a:ext cx="2692140" cy="1921389"/>
              </a:xfrm>
              <a:custGeom>
                <a:avLst/>
                <a:gdLst>
                  <a:gd name="connsiteX0" fmla="*/ 0 w 2692140"/>
                  <a:gd name="connsiteY0" fmla="*/ 0 h 1921389"/>
                  <a:gd name="connsiteX1" fmla="*/ 2692141 w 2692140"/>
                  <a:gd name="connsiteY1" fmla="*/ 0 h 1921389"/>
                  <a:gd name="connsiteX2" fmla="*/ 2692141 w 2692140"/>
                  <a:gd name="connsiteY2" fmla="*/ 1921390 h 1921389"/>
                  <a:gd name="connsiteX3" fmla="*/ 0 w 2692140"/>
                  <a:gd name="connsiteY3" fmla="*/ 1921390 h 1921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92140" h="1921389">
                    <a:moveTo>
                      <a:pt x="0" y="0"/>
                    </a:moveTo>
                    <a:lnTo>
                      <a:pt x="2692141" y="0"/>
                    </a:lnTo>
                    <a:lnTo>
                      <a:pt x="2692141" y="1921390"/>
                    </a:lnTo>
                    <a:lnTo>
                      <a:pt x="0" y="1921390"/>
                    </a:lnTo>
                    <a:close/>
                  </a:path>
                </a:pathLst>
              </a:custGeom>
            </p:spPr>
          </p:pic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1D465EDA-203F-6B23-3AA3-1DE69442E771}"/>
                  </a:ext>
                </a:extLst>
              </p:cNvPr>
              <p:cNvSpPr/>
              <p:nvPr/>
            </p:nvSpPr>
            <p:spPr>
              <a:xfrm>
                <a:off x="11565147" y="28101066"/>
                <a:ext cx="760120" cy="618420"/>
              </a:xfrm>
              <a:custGeom>
                <a:avLst/>
                <a:gdLst>
                  <a:gd name="connsiteX0" fmla="*/ 693495 w 760120"/>
                  <a:gd name="connsiteY0" fmla="*/ 0 h 618420"/>
                  <a:gd name="connsiteX1" fmla="*/ 272281 w 760120"/>
                  <a:gd name="connsiteY1" fmla="*/ 461177 h 618420"/>
                  <a:gd name="connsiteX2" fmla="*/ 69928 w 760120"/>
                  <a:gd name="connsiteY2" fmla="*/ 221063 h 618420"/>
                  <a:gd name="connsiteX3" fmla="*/ 0 w 760120"/>
                  <a:gd name="connsiteY3" fmla="*/ 298243 h 618420"/>
                  <a:gd name="connsiteX4" fmla="*/ 269003 w 760120"/>
                  <a:gd name="connsiteY4" fmla="*/ 618420 h 618420"/>
                  <a:gd name="connsiteX5" fmla="*/ 339770 w 760120"/>
                  <a:gd name="connsiteY5" fmla="*/ 542175 h 618420"/>
                  <a:gd name="connsiteX6" fmla="*/ 760120 w 760120"/>
                  <a:gd name="connsiteY6" fmla="*/ 80026 h 61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0120" h="618420">
                    <a:moveTo>
                      <a:pt x="693495" y="0"/>
                    </a:moveTo>
                    <a:lnTo>
                      <a:pt x="272281" y="461177"/>
                    </a:lnTo>
                    <a:lnTo>
                      <a:pt x="69928" y="221063"/>
                    </a:lnTo>
                    <a:lnTo>
                      <a:pt x="0" y="298243"/>
                    </a:lnTo>
                    <a:lnTo>
                      <a:pt x="269003" y="618420"/>
                    </a:lnTo>
                    <a:lnTo>
                      <a:pt x="339770" y="542175"/>
                    </a:lnTo>
                    <a:lnTo>
                      <a:pt x="760120" y="80026"/>
                    </a:lnTo>
                    <a:close/>
                  </a:path>
                </a:pathLst>
              </a:custGeom>
              <a:solidFill>
                <a:schemeClr val="accent1"/>
              </a:solidFill>
              <a:ln w="8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cxnSp>
          <p:nvCxnSpPr>
            <p:cNvPr id="50" name="Verbinder: gekrümmt 49">
              <a:extLst>
                <a:ext uri="{FF2B5EF4-FFF2-40B4-BE49-F238E27FC236}">
                  <a16:creationId xmlns:a16="http://schemas.microsoft.com/office/drawing/2014/main" id="{078537A6-D2B0-6860-5FF1-0CEDA5DE338E}"/>
                </a:ext>
              </a:extLst>
            </p:cNvPr>
            <p:cNvCxnSpPr>
              <a:endCxn id="2" idx="1"/>
            </p:cNvCxnSpPr>
            <p:nvPr/>
          </p:nvCxnSpPr>
          <p:spPr>
            <a:xfrm rot="5400000" flipH="1" flipV="1">
              <a:off x="3422763" y="26988084"/>
              <a:ext cx="3544189" cy="848566"/>
            </a:xfrm>
            <a:prstGeom prst="curvedConnector2">
              <a:avLst/>
            </a:prstGeom>
            <a:ln w="63500" cap="rnd">
              <a:solidFill>
                <a:schemeClr val="tx2"/>
              </a:solidFill>
              <a:miter lim="800000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B55CC83F-0ED1-4982-4745-8B37A799F534}"/>
              </a:ext>
            </a:extLst>
          </p:cNvPr>
          <p:cNvGrpSpPr/>
          <p:nvPr/>
        </p:nvGrpSpPr>
        <p:grpSpPr>
          <a:xfrm>
            <a:off x="16981013" y="24813536"/>
            <a:ext cx="10947600" cy="8010644"/>
            <a:chOff x="16793607" y="23045696"/>
            <a:chExt cx="10947600" cy="8010644"/>
          </a:xfrm>
        </p:grpSpPr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2AA2EE9D-F1DB-69A5-2288-2D12F438CA71}"/>
                </a:ext>
              </a:extLst>
            </p:cNvPr>
            <p:cNvSpPr txBox="1"/>
            <p:nvPr/>
          </p:nvSpPr>
          <p:spPr>
            <a:xfrm>
              <a:off x="16793607" y="23045696"/>
              <a:ext cx="10947600" cy="8010644"/>
            </a:xfrm>
            <a:prstGeom prst="roundRect">
              <a:avLst>
                <a:gd name="adj" fmla="val 10510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spc="-15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Mit Lean</a:t>
              </a: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5" name="Flussdiagramm: Grenzstelle 14">
              <a:extLst>
                <a:ext uri="{FF2B5EF4-FFF2-40B4-BE49-F238E27FC236}">
                  <a16:creationId xmlns:a16="http://schemas.microsoft.com/office/drawing/2014/main" id="{986258A5-547B-7082-C473-C67353C6A96F}"/>
                </a:ext>
              </a:extLst>
            </p:cNvPr>
            <p:cNvSpPr/>
            <p:nvPr/>
          </p:nvSpPr>
          <p:spPr>
            <a:xfrm>
              <a:off x="20233453" y="25024728"/>
              <a:ext cx="4383004" cy="1220159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Beweis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</a:p>
          </p:txBody>
        </p:sp>
        <p:sp>
          <p:nvSpPr>
            <p:cNvPr id="16" name="Flussdiagramm: Grenzstelle 15">
              <a:extLst>
                <a:ext uri="{FF2B5EF4-FFF2-40B4-BE49-F238E27FC236}">
                  <a16:creationId xmlns:a16="http://schemas.microsoft.com/office/drawing/2014/main" id="{22710B90-EAE9-4D4A-7605-6D248989AD12}"/>
                </a:ext>
              </a:extLst>
            </p:cNvPr>
            <p:cNvSpPr/>
            <p:nvPr/>
          </p:nvSpPr>
          <p:spPr>
            <a:xfrm>
              <a:off x="22617092" y="27070736"/>
              <a:ext cx="4065861" cy="1272803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Paper</a:t>
              </a:r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		</a:t>
              </a:r>
            </a:p>
          </p:txBody>
        </p:sp>
        <p:sp>
          <p:nvSpPr>
            <p:cNvPr id="17" name="Flussdiagramm: Grenzstelle 16">
              <a:extLst>
                <a:ext uri="{FF2B5EF4-FFF2-40B4-BE49-F238E27FC236}">
                  <a16:creationId xmlns:a16="http://schemas.microsoft.com/office/drawing/2014/main" id="{0D10514D-3B80-29EE-55DA-B6BC6978C9B5}"/>
                </a:ext>
              </a:extLst>
            </p:cNvPr>
            <p:cNvSpPr/>
            <p:nvPr/>
          </p:nvSpPr>
          <p:spPr>
            <a:xfrm>
              <a:off x="18106859" y="27070736"/>
              <a:ext cx="4063166" cy="1272803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4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Graph</a:t>
              </a:r>
            </a:p>
          </p:txBody>
        </p:sp>
        <p:sp>
          <p:nvSpPr>
            <p:cNvPr id="19" name="Flussdiagramm: Grenzstelle 18">
              <a:extLst>
                <a:ext uri="{FF2B5EF4-FFF2-40B4-BE49-F238E27FC236}">
                  <a16:creationId xmlns:a16="http://schemas.microsoft.com/office/drawing/2014/main" id="{2D1068B5-9E6E-48C2-E0B5-80493264B0A1}"/>
                </a:ext>
              </a:extLst>
            </p:cNvPr>
            <p:cNvSpPr/>
            <p:nvPr/>
          </p:nvSpPr>
          <p:spPr>
            <a:xfrm>
              <a:off x="20418353" y="29102642"/>
              <a:ext cx="4397478" cy="1237620"/>
            </a:xfrm>
            <a:prstGeom prst="flowChartTerminator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000" dirty="0">
                  <a:solidFill>
                    <a:schemeClr val="bg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Lean   </a:t>
              </a: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5030EF2-05D0-C5FF-7053-3043518048DB}"/>
                </a:ext>
              </a:extLst>
            </p:cNvPr>
            <p:cNvCxnSpPr>
              <a:cxnSpLocks/>
              <a:stCxn id="17" idx="0"/>
              <a:endCxn id="15" idx="2"/>
            </p:cNvCxnSpPr>
            <p:nvPr/>
          </p:nvCxnSpPr>
          <p:spPr>
            <a:xfrm flipV="1">
              <a:off x="20138440" y="26244887"/>
              <a:ext cx="2286515" cy="82584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EB39814F-7B85-8539-B2B5-669493E89884}"/>
                </a:ext>
              </a:extLst>
            </p:cNvPr>
            <p:cNvCxnSpPr>
              <a:cxnSpLocks/>
              <a:stCxn id="16" idx="0"/>
              <a:endCxn id="15" idx="2"/>
            </p:cNvCxnSpPr>
            <p:nvPr/>
          </p:nvCxnSpPr>
          <p:spPr>
            <a:xfrm flipH="1" flipV="1">
              <a:off x="22424955" y="26244887"/>
              <a:ext cx="2225067" cy="825849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CAA7805-CE2D-C06C-5866-0A152EAAB619}"/>
                </a:ext>
              </a:extLst>
            </p:cNvPr>
            <p:cNvCxnSpPr>
              <a:cxnSpLocks/>
              <a:stCxn id="19" idx="0"/>
              <a:endCxn id="17" idx="2"/>
            </p:cNvCxnSpPr>
            <p:nvPr/>
          </p:nvCxnSpPr>
          <p:spPr>
            <a:xfrm flipH="1" flipV="1">
              <a:off x="20138440" y="28343539"/>
              <a:ext cx="2478651" cy="75910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1E5E83F0-AD08-8680-ED2B-4BA900D9A5CC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flipH="1">
              <a:off x="22617092" y="28343539"/>
              <a:ext cx="2032931" cy="759101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378442B5-1C61-6842-57D9-739915E24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618439" y="27311079"/>
              <a:ext cx="894138" cy="792118"/>
            </a:xfrm>
            <a:prstGeom prst="rect">
              <a:avLst/>
            </a:prstGeom>
          </p:spPr>
        </p:pic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B6CDBE5C-3AD3-2AA5-F4DA-E953EE858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66541" y="27385288"/>
              <a:ext cx="726607" cy="643703"/>
            </a:xfrm>
            <a:prstGeom prst="rect">
              <a:avLst/>
            </a:prstGeom>
          </p:spPr>
        </p:pic>
        <p:pic>
          <p:nvPicPr>
            <p:cNvPr id="64" name="Grafik 63">
              <a:extLst>
                <a:ext uri="{FF2B5EF4-FFF2-40B4-BE49-F238E27FC236}">
                  <a16:creationId xmlns:a16="http://schemas.microsoft.com/office/drawing/2014/main" id="{84134442-4384-05DC-D27C-C811C8C61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3591014" y="29375752"/>
              <a:ext cx="780439" cy="691394"/>
            </a:xfrm>
            <a:prstGeom prst="rect">
              <a:avLst/>
            </a:prstGeom>
          </p:spPr>
        </p:pic>
        <p:pic>
          <p:nvPicPr>
            <p:cNvPr id="6" name="Grafik 5" descr="Glühbirne und Zahnrad mit einfarbiger Füllung">
              <a:extLst>
                <a:ext uri="{FF2B5EF4-FFF2-40B4-BE49-F238E27FC236}">
                  <a16:creationId xmlns:a16="http://schemas.microsoft.com/office/drawing/2014/main" id="{53AED791-ACAA-AE94-C20F-F02A9AEF6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308851" y="25266893"/>
              <a:ext cx="909022" cy="805305"/>
            </a:xfrm>
            <a:prstGeom prst="rect">
              <a:avLst/>
            </a:prstGeom>
          </p:spPr>
        </p:pic>
        <p:pic>
          <p:nvPicPr>
            <p:cNvPr id="28" name="Grafik 27" descr="Häkchen mit einfarbiger Füllung">
              <a:extLst>
                <a:ext uri="{FF2B5EF4-FFF2-40B4-BE49-F238E27FC236}">
                  <a16:creationId xmlns:a16="http://schemas.microsoft.com/office/drawing/2014/main" id="{E71D8E20-9A53-AD8B-C469-E7C38E75A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5032495" y="29105210"/>
              <a:ext cx="929158" cy="1089665"/>
            </a:xfrm>
            <a:prstGeom prst="rect">
              <a:avLst/>
            </a:prstGeom>
          </p:spPr>
        </p:pic>
        <p:pic>
          <p:nvPicPr>
            <p:cNvPr id="33" name="Grafik 32" descr="Schließen mit einfarbiger Füllung">
              <a:extLst>
                <a:ext uri="{FF2B5EF4-FFF2-40B4-BE49-F238E27FC236}">
                  <a16:creationId xmlns:a16="http://schemas.microsoft.com/office/drawing/2014/main" id="{57FE172C-982A-63C3-1678-0DD1072E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196440" y="29184462"/>
              <a:ext cx="1003133" cy="977575"/>
            </a:xfrm>
            <a:prstGeom prst="rect">
              <a:avLst/>
            </a:prstGeom>
          </p:spPr>
        </p:pic>
        <p:sp>
          <p:nvSpPr>
            <p:cNvPr id="59" name="Bogen 58">
              <a:extLst>
                <a:ext uri="{FF2B5EF4-FFF2-40B4-BE49-F238E27FC236}">
                  <a16:creationId xmlns:a16="http://schemas.microsoft.com/office/drawing/2014/main" id="{7E9016B9-39D9-AA7F-B2F0-96387908CFE5}"/>
                </a:ext>
              </a:extLst>
            </p:cNvPr>
            <p:cNvSpPr/>
            <p:nvPr/>
          </p:nvSpPr>
          <p:spPr>
            <a:xfrm>
              <a:off x="17582934" y="25640272"/>
              <a:ext cx="5343445" cy="4176958"/>
            </a:xfrm>
            <a:prstGeom prst="arc">
              <a:avLst>
                <a:gd name="adj1" fmla="val 7030984"/>
                <a:gd name="adj2" fmla="val 16186178"/>
              </a:avLst>
            </a:prstGeom>
            <a:ln w="63500">
              <a:solidFill>
                <a:schemeClr val="tx2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5DF6C51-F92E-60E7-87FE-F8F18430A5CD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 flipV="1">
            <a:off x="18743035" y="19800686"/>
            <a:ext cx="1086615" cy="996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7998688B-BD0F-7EE7-6A4B-2029E9A0E685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10011695" y="21878439"/>
            <a:ext cx="0" cy="71751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41DD516C-72EA-AFB6-162D-65FE94542FE0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8198266" y="23969100"/>
            <a:ext cx="1" cy="81669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794CB23-525A-C620-9783-704F086080AB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22451759" y="24002632"/>
            <a:ext cx="3054" cy="81090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 descr="Ein Bild, das Schrift, Screenshot, Grafiken, Logo enthält.&#10;&#10;Automatisch generierte Beschreibung">
            <a:extLst>
              <a:ext uri="{FF2B5EF4-FFF2-40B4-BE49-F238E27FC236}">
                <a16:creationId xmlns:a16="http://schemas.microsoft.com/office/drawing/2014/main" id="{C0584656-7FB1-880F-76BF-0388A321846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5063" y="40379474"/>
            <a:ext cx="2143125" cy="2143125"/>
          </a:xfrm>
          <a:prstGeom prst="rect">
            <a:avLst/>
          </a:prstGeom>
        </p:spPr>
      </p:pic>
      <p:pic>
        <p:nvPicPr>
          <p:cNvPr id="20" name="Grafik 19" descr="Ein Bild, das Text, Schrift, weiß, Symbol enthält.&#10;&#10;Automatisch generierte Beschreibung">
            <a:extLst>
              <a:ext uri="{FF2B5EF4-FFF2-40B4-BE49-F238E27FC236}">
                <a16:creationId xmlns:a16="http://schemas.microsoft.com/office/drawing/2014/main" id="{55E6D760-61F6-0997-A301-65F5115B9A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94" y="41492286"/>
            <a:ext cx="4852837" cy="1030313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76194AA-481B-97E8-1460-247E8D1133EF}"/>
              </a:ext>
            </a:extLst>
          </p:cNvPr>
          <p:cNvCxnSpPr>
            <a:cxnSpLocks/>
            <a:endCxn id="126" idx="2"/>
          </p:cNvCxnSpPr>
          <p:nvPr/>
        </p:nvCxnSpPr>
        <p:spPr>
          <a:xfrm flipV="1">
            <a:off x="8198267" y="32796438"/>
            <a:ext cx="0" cy="121193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B26736F5-83E2-86E9-E244-EDC2E1F7AA04}"/>
              </a:ext>
            </a:extLst>
          </p:cNvPr>
          <p:cNvCxnSpPr>
            <a:cxnSpLocks/>
          </p:cNvCxnSpPr>
          <p:nvPr/>
        </p:nvCxnSpPr>
        <p:spPr>
          <a:xfrm flipV="1">
            <a:off x="20325846" y="32831335"/>
            <a:ext cx="0" cy="120477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8369F6BA-FFCE-27D4-1E89-2FC5E594CE5A}"/>
              </a:ext>
            </a:extLst>
          </p:cNvPr>
          <p:cNvCxnSpPr>
            <a:cxnSpLocks/>
          </p:cNvCxnSpPr>
          <p:nvPr/>
        </p:nvCxnSpPr>
        <p:spPr>
          <a:xfrm flipV="1">
            <a:off x="25631217" y="32831335"/>
            <a:ext cx="0" cy="1204778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fik 44" descr="Ein Bild, das Symbol, Logo, Schrift, Emblem enthält.&#10;&#10;Automatisch generierte Beschreibung">
            <a:extLst>
              <a:ext uri="{FF2B5EF4-FFF2-40B4-BE49-F238E27FC236}">
                <a16:creationId xmlns:a16="http://schemas.microsoft.com/office/drawing/2014/main" id="{0910AA0E-3A7D-B9FD-5F8E-AC4755CC66F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984" y="1362043"/>
            <a:ext cx="2508641" cy="25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0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milienfotoalbum 16 : 9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061249_TF03488835_Win32" id="{F39EAB4B-5731-4B2A-B01A-B3399A470C95}" vid="{0C538991-BED1-4F58-BF02-F40D9D7E65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168</Words>
  <Application>Microsoft Office PowerPoint</Application>
  <PresentationFormat>Benutzerdefiniert</PresentationFormat>
  <Paragraphs>51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JetBrains Mono</vt:lpstr>
      <vt:lpstr>Office</vt:lpstr>
      <vt:lpstr>Familienfotoalbum 16 : 9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 &amp; Franco Cimino</dc:creator>
  <cp:lastModifiedBy>Christian Krause</cp:lastModifiedBy>
  <cp:revision>25</cp:revision>
  <dcterms:created xsi:type="dcterms:W3CDTF">2024-01-20T13:08:01Z</dcterms:created>
  <dcterms:modified xsi:type="dcterms:W3CDTF">2024-02-17T14:27:28Z</dcterms:modified>
</cp:coreProperties>
</file>