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40033-4F00-6D77-E46C-8AC99AB4E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78B2D4-581B-6BA1-57B9-D38294F1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6D3158-2ABC-5B9A-10B1-AAB8C697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0950-7E1E-4808-B49C-8CF1C98B10AC}" type="datetimeFigureOut">
              <a:rPr lang="fr-CA" smtClean="0"/>
              <a:t>2025-06-20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F1EF0-93A5-E782-8E5F-B232DF154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E7B165-C56F-F5D8-EDDE-285B6D32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2CD-AF90-4C80-9B03-55016BD1752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42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95CF17-3B5B-524A-EC0A-6540186E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C3BCD6-0498-6470-6C80-0FF20233D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4A5B74-DB96-0D58-FE54-B90E5D4C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0950-7E1E-4808-B49C-8CF1C98B10AC}" type="datetimeFigureOut">
              <a:rPr lang="fr-CA" smtClean="0"/>
              <a:t>2025-06-20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71DB77-AE20-8E4D-73CA-88C88C74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416334-FD7B-74A2-01AF-4025F875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2CD-AF90-4C80-9B03-55016BD1752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508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5BFFEA-4028-6F28-AC47-0C4F28947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105843-DDC2-984D-2E6F-01D4A174B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BED71D-FBB4-D9A7-A12E-2DA3B155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0950-7E1E-4808-B49C-8CF1C98B10AC}" type="datetimeFigureOut">
              <a:rPr lang="fr-CA" smtClean="0"/>
              <a:t>2025-06-20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7EAA57-AA31-4C2B-7183-AE5E5276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589741-ED96-17E1-3B82-3FA69D72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2CD-AF90-4C80-9B03-55016BD1752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43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3E52B-0D69-80D7-B739-5EB5541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263701-2012-3DB8-622F-6B7E043E0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8BA08-75B4-F4FB-5B2D-DBE4424B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0950-7E1E-4808-B49C-8CF1C98B10AC}" type="datetimeFigureOut">
              <a:rPr lang="fr-CA" smtClean="0"/>
              <a:t>2025-06-20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C1D967-1087-D356-C7EF-2333FB58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E75B83-E0BE-9014-6D93-BC83DA3C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2CD-AF90-4C80-9B03-55016BD1752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128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A560D-4F04-9109-8CBC-65F56761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CA0579-7396-2EA4-605E-2CB887680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09306E-04B0-4867-ABDB-731BF0FE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0950-7E1E-4808-B49C-8CF1C98B10AC}" type="datetimeFigureOut">
              <a:rPr lang="fr-CA" smtClean="0"/>
              <a:t>2025-06-20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A1E1C-064A-74DF-08E7-58003BBE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2C06B1-496D-7A8A-A8E6-442E8633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2CD-AF90-4C80-9B03-55016BD1752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790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72D1B-9D00-B8BA-497E-886C4562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A98AA4-D042-5DDC-FF1B-AC7FB82C9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0D3BA3-E571-BDF4-30C5-146D1685F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B487DB-B09D-6227-BE7F-F2B13EB4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0950-7E1E-4808-B49C-8CF1C98B10AC}" type="datetimeFigureOut">
              <a:rPr lang="fr-CA" smtClean="0"/>
              <a:t>2025-06-20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B0888C-055D-5F7D-9992-91721D33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EACAE4-0B7E-4B7A-303C-BC491D68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2CD-AF90-4C80-9B03-55016BD1752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254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38F26-968D-00FF-8AA6-F5309288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20B0C6-73E0-3D84-A142-E3DD75D6F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5551CE-18E2-9801-6BE3-AE662888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FEE0A8-7E87-6316-2FDF-9EA5D48F7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B976AD-60B9-E2A8-BAFE-3903E363F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0F554D-C2C4-7100-17B8-5FFAAAD3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0950-7E1E-4808-B49C-8CF1C98B10AC}" type="datetimeFigureOut">
              <a:rPr lang="fr-CA" smtClean="0"/>
              <a:t>2025-06-20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91382E-EE33-A0F5-3B0C-39291287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77C404-5D78-28AA-0F34-0C60A4B8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2CD-AF90-4C80-9B03-55016BD1752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9697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0CCC2-C589-1EF4-8CF0-69939E2B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72A302-1D23-6537-3A91-7470B923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0950-7E1E-4808-B49C-8CF1C98B10AC}" type="datetimeFigureOut">
              <a:rPr lang="fr-CA" smtClean="0"/>
              <a:t>2025-06-20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CAC913-3B36-E075-A984-E513DF7F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6A1E0E-4641-A044-13C2-D5354E90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2CD-AF90-4C80-9B03-55016BD1752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734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791AEC6-7FED-8E1F-7F1E-2BC0F9A1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0950-7E1E-4808-B49C-8CF1C98B10AC}" type="datetimeFigureOut">
              <a:rPr lang="fr-CA" smtClean="0"/>
              <a:t>2025-06-20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4D6E42-8E5A-2D61-E244-87C66EB3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5D4CA8-E018-FF2C-4418-539CBE3B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2CD-AF90-4C80-9B03-55016BD1752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35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B8668-5E7A-42BE-CD83-CE1B65BC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4C0D7D-1D59-B492-3A08-616960E55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37975A-1657-554B-47CF-21E98AADE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B84B02-C327-33A0-D4FB-C7FBAF9A0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0950-7E1E-4808-B49C-8CF1C98B10AC}" type="datetimeFigureOut">
              <a:rPr lang="fr-CA" smtClean="0"/>
              <a:t>2025-06-20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1001F5-417C-9539-804E-9335E58E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D36383-18AE-E0F8-11AE-3162D98B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2CD-AF90-4C80-9B03-55016BD1752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717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107B3-DD2A-2113-C6E1-212AC523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5A32FA-1E78-B46F-2913-3683B9D71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7101D4-C4EE-69DE-DF99-B07CF9FDB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916F33-D80E-4407-4C58-F118CDAC9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70950-7E1E-4808-B49C-8CF1C98B10AC}" type="datetimeFigureOut">
              <a:rPr lang="fr-CA" smtClean="0"/>
              <a:t>2025-06-20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8D1B18-6B50-CD85-059C-1E62336F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DC1084-2CF7-47A9-7392-C007444C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82CD-AF90-4C80-9B03-55016BD1752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1613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178E4A-D377-7B54-565D-12F587F9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8862DE-4AEE-7990-3601-24196AB3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B004E-05DB-9EF4-A271-176E0986D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70950-7E1E-4808-B49C-8CF1C98B10AC}" type="datetimeFigureOut">
              <a:rPr lang="fr-CA" smtClean="0"/>
              <a:t>2025-06-20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B73D1-A595-C8C9-0A13-2168B262E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F65A7-B83C-ABEE-2997-534E63002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382CD-AF90-4C80-9B03-55016BD1752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830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AA9C0-11EF-6C5E-E5AC-59104495C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Quantum </a:t>
            </a:r>
            <a:r>
              <a:rPr lang="fr-FR" dirty="0" err="1"/>
              <a:t>Uno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2B891C-E6C7-A9AB-8E6B-72BD5DE2A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By </a:t>
            </a:r>
            <a:r>
              <a:rPr lang="fr-FR" dirty="0" err="1"/>
              <a:t>QuantumEts</a:t>
            </a:r>
            <a:r>
              <a:rPr lang="fr-FR" dirty="0"/>
              <a:t> Bis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8142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3808D-6B1E-708D-0D62-44F167B9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Bots to </a:t>
            </a:r>
            <a:r>
              <a:rPr lang="fr-FR" dirty="0" err="1"/>
              <a:t>play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13D7D-18C4-AC7D-D5FD-5D094E66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598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827C8-04C1-BFFE-0B00-B645A7C1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cards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EEC939-B491-CD04-6A0D-098B7B0997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FR" dirty="0"/>
          </a:p>
          <a:p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FR" dirty="0"/>
          </a:p>
          <a:p>
            <a:r>
              <a:rPr lang="fr-FR" dirty="0"/>
              <a:t>Hand </a:t>
            </a:r>
            <a:r>
              <a:rPr lang="fr-FR" dirty="0" err="1"/>
              <a:t>shuffling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FR" dirty="0"/>
          </a:p>
          <a:p>
            <a:r>
              <a:rPr lang="fr-FR" dirty="0" err="1"/>
              <a:t>Teleportation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FR" dirty="0"/>
          </a:p>
          <a:p>
            <a:r>
              <a:rPr lang="fr-FR" dirty="0"/>
              <a:t>Hand </a:t>
            </a:r>
            <a:r>
              <a:rPr lang="fr-FR" dirty="0" err="1"/>
              <a:t>swapping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FR" dirty="0"/>
          </a:p>
          <a:p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E0D720-4A1F-3725-FA74-DCE60C9A37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 err="1"/>
              <a:t>Superposed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FR" dirty="0"/>
          </a:p>
          <a:p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changing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FR" dirty="0"/>
          </a:p>
          <a:p>
            <a:r>
              <a:rPr lang="fr-FR" dirty="0"/>
              <a:t>Balancing </a:t>
            </a:r>
            <a:r>
              <a:rPr lang="fr-FR" dirty="0" err="1"/>
              <a:t>card</a:t>
            </a:r>
            <a:endParaRPr lang="fr-FR" dirty="0"/>
          </a:p>
          <a:p>
            <a:r>
              <a:rPr lang="fr-CA" dirty="0"/>
              <a:t>Trading </a:t>
            </a:r>
            <a:r>
              <a:rPr lang="fr-CA" dirty="0" err="1"/>
              <a:t>card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337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F5E48-6541-B1B9-98D0-EFC7E878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9F290A-8FA6-D73A-4D7E-A272983B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729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F3164D-8E48-0EBC-0476-B631B765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FC533A-8CC6-84A4-9A54-6B11AD5B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5555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D46C0F-8AEB-3C5A-04AC-C79FEFFD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Hand </a:t>
            </a:r>
            <a:r>
              <a:rPr lang="fr-FR" dirty="0" err="1"/>
              <a:t>shuffling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E9C90E-8CFB-34EB-A232-A2046C6A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386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C9A12-8A66-F42E-FD66-364E7A38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Teleportation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931E9-1E8F-D382-1269-A7BF08A4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987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B19FE-2DAF-A4DF-03FF-03AE42AC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Hand </a:t>
            </a:r>
            <a:r>
              <a:rPr lang="fr-FR" dirty="0" err="1"/>
              <a:t>swapping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54F46-E098-B63D-DCA6-B31394502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989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AD978-B39B-05AC-0A7F-FD3FFB0C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Superposed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A39BC-C5D9-C665-62B9-D0CCEA7FD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199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512D0-B20A-ACB0-6877-C8703D4C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changing</a:t>
            </a:r>
            <a:r>
              <a:rPr lang="fr-FR" dirty="0"/>
              <a:t> </a:t>
            </a:r>
            <a:r>
              <a:rPr lang="fr-FR" dirty="0" err="1"/>
              <a:t>card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AF2EB6-3A87-964F-343C-AE8A0639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0866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D7B03-E3AA-4CAD-AABC-6F07F9AF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Balancing </a:t>
            </a:r>
            <a:r>
              <a:rPr lang="fr-FR" dirty="0" err="1"/>
              <a:t>card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7F293-834B-D1DA-9A2B-AB7E179AC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9535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C22B28-1DDF-EB9E-65F1-2EA8D798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Uno</a:t>
            </a:r>
            <a:r>
              <a:rPr lang="fr-FR" dirty="0"/>
              <a:t> ?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E09B36-79CE-E70F-246B-ECBB8C7DC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488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890B2-B888-6E6F-502D-7745BEAA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Trading </a:t>
            </a:r>
            <a:r>
              <a:rPr lang="fr-FR" dirty="0" err="1"/>
              <a:t>card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69CFF-355C-97D6-6583-56FCA665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416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0C54E8A-F898-5B6E-EE06-D2B6E3BB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Ways</a:t>
            </a:r>
            <a:r>
              <a:rPr lang="fr-FR" dirty="0"/>
              <a:t> of exploration</a:t>
            </a:r>
            <a:endParaRPr lang="fr-CA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B9A6F1-1776-B39A-B758-91202F5EB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6052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551D31-F830-596C-2888-B66E308A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24392-343F-FB46-4870-3E46E266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904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7B639-6CB7-2FDF-B9D5-35169F55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Uno</a:t>
            </a:r>
            <a:r>
              <a:rPr lang="fr-FR" dirty="0"/>
              <a:t> </a:t>
            </a:r>
            <a:r>
              <a:rPr lang="fr-FR" dirty="0" err="1"/>
              <a:t>classical</a:t>
            </a:r>
            <a:r>
              <a:rPr lang="fr-FR" dirty="0"/>
              <a:t> </a:t>
            </a:r>
            <a:r>
              <a:rPr lang="fr-FR" dirty="0" err="1"/>
              <a:t>mechanics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0AA158-7A6D-1121-1D09-3826F6BAC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542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2D6FA-6AA2-2F79-340E-01FBBFB7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</a:t>
            </a:r>
            <a:r>
              <a:rPr lang="fr-FR" dirty="0" err="1"/>
              <a:t>mechanics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C2E60D-5D99-3055-4376-06FE6EA8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Goal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rid</a:t>
            </a:r>
            <a:r>
              <a:rPr lang="fr-FR" dirty="0"/>
              <a:t> of all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cards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the </a:t>
            </a:r>
            <a:r>
              <a:rPr lang="fr-FR" dirty="0" err="1"/>
              <a:t>others</a:t>
            </a:r>
            <a:endParaRPr lang="fr-CA" dirty="0"/>
          </a:p>
          <a:p>
            <a:r>
              <a:rPr lang="fr-FR" dirty="0"/>
              <a:t>Need to </a:t>
            </a:r>
            <a:r>
              <a:rPr lang="fr-FR" dirty="0" err="1"/>
              <a:t>play</a:t>
            </a:r>
            <a:r>
              <a:rPr lang="fr-FR" dirty="0"/>
              <a:t> a </a:t>
            </a:r>
            <a:r>
              <a:rPr lang="fr-FR" dirty="0" err="1"/>
              <a:t>card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value or </a:t>
            </a:r>
            <a:r>
              <a:rPr lang="fr-FR" dirty="0" err="1"/>
              <a:t>color</a:t>
            </a:r>
            <a:r>
              <a:rPr lang="fr-FR" dirty="0"/>
              <a:t> as the </a:t>
            </a:r>
            <a:r>
              <a:rPr lang="fr-FR" dirty="0" err="1"/>
              <a:t>previous</a:t>
            </a:r>
            <a:r>
              <a:rPr lang="fr-FR" dirty="0"/>
              <a:t> one</a:t>
            </a:r>
          </a:p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cards</a:t>
            </a:r>
            <a:r>
              <a:rPr lang="fr-FR" dirty="0"/>
              <a:t> have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effects</a:t>
            </a:r>
            <a:endParaRPr lang="fr-FR" dirty="0"/>
          </a:p>
          <a:p>
            <a:pPr lvl="1"/>
            <a:r>
              <a:rPr lang="fr-FR" dirty="0" err="1"/>
              <a:t>Make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person</a:t>
            </a:r>
            <a:r>
              <a:rPr lang="fr-FR" dirty="0"/>
              <a:t> </a:t>
            </a:r>
            <a:r>
              <a:rPr lang="fr-FR" dirty="0" err="1"/>
              <a:t>draw</a:t>
            </a:r>
            <a:r>
              <a:rPr lang="fr-FR" dirty="0"/>
              <a:t> </a:t>
            </a:r>
            <a:r>
              <a:rPr lang="fr-FR" dirty="0" err="1"/>
              <a:t>cards</a:t>
            </a:r>
            <a:endParaRPr lang="fr-FR" dirty="0"/>
          </a:p>
          <a:p>
            <a:pPr lvl="1"/>
            <a:r>
              <a:rPr lang="fr-FR" dirty="0" err="1"/>
              <a:t>Pass</a:t>
            </a:r>
            <a:r>
              <a:rPr lang="fr-FR" dirty="0"/>
              <a:t> a </a:t>
            </a:r>
            <a:r>
              <a:rPr lang="fr-FR" dirty="0" err="1"/>
              <a:t>player</a:t>
            </a:r>
            <a:endParaRPr lang="fr-FR" dirty="0"/>
          </a:p>
          <a:p>
            <a:pPr lvl="1"/>
            <a:r>
              <a:rPr lang="fr-FR" dirty="0"/>
              <a:t>Reverse the </a:t>
            </a:r>
            <a:r>
              <a:rPr lang="fr-FR" dirty="0" err="1"/>
              <a:t>game</a:t>
            </a:r>
            <a:r>
              <a:rPr lang="fr-FR" dirty="0"/>
              <a:t> sens</a:t>
            </a:r>
          </a:p>
          <a:p>
            <a:pPr lvl="1"/>
            <a:r>
              <a:rPr lang="fr-FR" dirty="0"/>
              <a:t>Change the </a:t>
            </a:r>
            <a:r>
              <a:rPr lang="fr-FR" dirty="0" err="1"/>
              <a:t>colour</a:t>
            </a:r>
            <a:endParaRPr lang="fr-FR" dirty="0"/>
          </a:p>
          <a:p>
            <a:r>
              <a:rPr lang="fr-FR" dirty="0" err="1"/>
              <a:t>Possibility</a:t>
            </a:r>
            <a:r>
              <a:rPr lang="fr-FR" dirty="0"/>
              <a:t> of </a:t>
            </a:r>
            <a:r>
              <a:rPr lang="fr-FR" dirty="0" err="1"/>
              <a:t>stacking</a:t>
            </a:r>
            <a:r>
              <a:rPr lang="fr-FR" dirty="0"/>
              <a:t>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cards</a:t>
            </a:r>
            <a:r>
              <a:rPr lang="fr-FR" dirty="0"/>
              <a:t> (</a:t>
            </a:r>
            <a:r>
              <a:rPr lang="fr-FR" dirty="0" err="1"/>
              <a:t>Contentious</a:t>
            </a:r>
            <a:r>
              <a:rPr lang="fr-FR" dirty="0"/>
              <a:t>)</a:t>
            </a:r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last </a:t>
            </a:r>
            <a:r>
              <a:rPr lang="fr-FR" dirty="0" err="1"/>
              <a:t>card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to </a:t>
            </a:r>
            <a:r>
              <a:rPr lang="fr-FR" dirty="0" err="1"/>
              <a:t>shout</a:t>
            </a:r>
            <a:r>
              <a:rPr lang="fr-FR" dirty="0"/>
              <a:t> « UNO »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8814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E1991-A738-40AD-CE92-AE8202AE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for </a:t>
            </a:r>
            <a:r>
              <a:rPr lang="fr-FR" dirty="0" err="1"/>
              <a:t>some</a:t>
            </a:r>
            <a:r>
              <a:rPr lang="fr-FR" dirty="0"/>
              <a:t> Quantum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50D5DE-799E-02E4-0AA5-5948BFD08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09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8709B8-B2D2-3F71-39A9-C94DCE07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kept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classical</a:t>
            </a:r>
            <a:r>
              <a:rPr lang="fr-FR" dirty="0"/>
              <a:t> </a:t>
            </a:r>
            <a:r>
              <a:rPr lang="fr-FR" dirty="0" err="1"/>
              <a:t>game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3CE1A3-3083-FA0C-633E-3256EB92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colours</a:t>
            </a:r>
            <a:r>
              <a:rPr lang="fr-FR" dirty="0"/>
              <a:t> </a:t>
            </a:r>
          </a:p>
          <a:p>
            <a:r>
              <a:rPr lang="fr-FR" dirty="0"/>
              <a:t>The </a:t>
            </a:r>
            <a:r>
              <a:rPr lang="fr-FR" dirty="0" err="1"/>
              <a:t>numerical</a:t>
            </a:r>
            <a:r>
              <a:rPr lang="fr-FR" dirty="0"/>
              <a:t> values</a:t>
            </a:r>
          </a:p>
          <a:p>
            <a:r>
              <a:rPr lang="fr-FR" dirty="0"/>
              <a:t>The </a:t>
            </a:r>
            <a:r>
              <a:rPr lang="fr-FR" dirty="0" err="1"/>
              <a:t>seven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cards</a:t>
            </a:r>
            <a:endParaRPr lang="fr-FR" dirty="0"/>
          </a:p>
          <a:p>
            <a:r>
              <a:rPr lang="fr-FR" dirty="0"/>
              <a:t>The multiplayer aspect</a:t>
            </a:r>
          </a:p>
          <a:p>
            <a:r>
              <a:rPr lang="fr-FR" dirty="0"/>
              <a:t>And </a:t>
            </a:r>
            <a:r>
              <a:rPr lang="fr-FR" dirty="0" err="1"/>
              <a:t>that’s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1623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06062-06C2-7127-22B6-F43495EB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Quantum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CBC893-FDDF-11A5-9349-2C143D8D0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Initialization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FR" dirty="0"/>
          </a:p>
          <a:p>
            <a:r>
              <a:rPr lang="fr-FR" dirty="0" err="1"/>
              <a:t>Winning</a:t>
            </a:r>
            <a:r>
              <a:rPr lang="fr-FR" dirty="0"/>
              <a:t> condition</a:t>
            </a:r>
          </a:p>
          <a:p>
            <a:r>
              <a:rPr lang="fr-FR" dirty="0"/>
              <a:t>Bots to </a:t>
            </a:r>
            <a:r>
              <a:rPr lang="fr-FR" dirty="0" err="1"/>
              <a:t>play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  <a:p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cards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643278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E144A-F76C-038B-FECC-F9C087EA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Initialization</a:t>
            </a:r>
            <a:r>
              <a:rPr lang="fr-FR" dirty="0"/>
              <a:t> of the </a:t>
            </a:r>
            <a:r>
              <a:rPr lang="fr-FR" dirty="0" err="1"/>
              <a:t>game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C8AE12-A172-52AB-B685-C4390673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Quantum </a:t>
            </a:r>
            <a:r>
              <a:rPr lang="fr-FR" dirty="0" err="1"/>
              <a:t>shuffling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23079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A472F-EDAB-1B60-B769-A3DA46E3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Winning</a:t>
            </a:r>
            <a:r>
              <a:rPr lang="fr-FR" dirty="0"/>
              <a:t> condition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EA395-EFC2-904D-C435-04D48BE0D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95073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185</Words>
  <Application>Microsoft Office PowerPoint</Application>
  <PresentationFormat>Grand écran</PresentationFormat>
  <Paragraphs>50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Thème Office</vt:lpstr>
      <vt:lpstr>Quantum Uno</vt:lpstr>
      <vt:lpstr>Why Uno ?</vt:lpstr>
      <vt:lpstr>Uno classical mechanics</vt:lpstr>
      <vt:lpstr>Main mechanics</vt:lpstr>
      <vt:lpstr>Time for some Quantum</vt:lpstr>
      <vt:lpstr>What we kept from the classical game</vt:lpstr>
      <vt:lpstr>Where did we add Quantum</vt:lpstr>
      <vt:lpstr>Initialization of the game</vt:lpstr>
      <vt:lpstr>Winning condition</vt:lpstr>
      <vt:lpstr>Bots to play with</vt:lpstr>
      <vt:lpstr>Special cards</vt:lpstr>
      <vt:lpstr>Random drawing card</vt:lpstr>
      <vt:lpstr>Search card</vt:lpstr>
      <vt:lpstr>Hand shuffling card</vt:lpstr>
      <vt:lpstr>Teleportation card</vt:lpstr>
      <vt:lpstr>Hand swapping card</vt:lpstr>
      <vt:lpstr>Superposed card</vt:lpstr>
      <vt:lpstr>Color changing card</vt:lpstr>
      <vt:lpstr>Balancing card</vt:lpstr>
      <vt:lpstr>Trading card</vt:lpstr>
      <vt:lpstr>Ways of exploration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Gasnier, Pacôme</dc:creator>
  <cp:lastModifiedBy>Gasnier, Pacôme</cp:lastModifiedBy>
  <cp:revision>2</cp:revision>
  <dcterms:created xsi:type="dcterms:W3CDTF">2025-06-20T04:07:47Z</dcterms:created>
  <dcterms:modified xsi:type="dcterms:W3CDTF">2025-06-20T04:32:32Z</dcterms:modified>
</cp:coreProperties>
</file>