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udacity.com/courses/all" TargetMode="External"/><Relationship Id="rId2" Type="http://schemas.openxmlformats.org/officeDocument/2006/relationships/hyperlink" Target="https://www.fast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" TargetMode="External"/><Relationship Id="rId4" Type="http://schemas.openxmlformats.org/officeDocument/2006/relationships/hyperlink" Target="http://cs231n.stanford.edu/2017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456" TargetMode="External"/><Relationship Id="rId2" Type="http://schemas.openxmlformats.org/officeDocument/2006/relationships/hyperlink" Target="https://classroom.udacity.com/courses/ud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2017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9.pdf" TargetMode="External"/><Relationship Id="rId2" Type="http://schemas.openxmlformats.org/officeDocument/2006/relationships/hyperlink" Target="http://cs231n.stanford.edu/slides/2017/cs231n_2017_lecture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创新研究课程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科研项目短课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fast.ai  -- making neural nets uncool again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2"/>
              </a:rPr>
              <a:t>https://www.fast.ai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Udacity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cn.udacity.com/courses/all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Stanford CS231n: Convolutional Neural Networks for </a:t>
            </a:r>
            <a:r>
              <a:rPr lang="en-US" altLang="zh-CN" dirty="0"/>
              <a:t>Visual Recognition: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http://cs231n.stanford.edu/2017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deeplearning.ai</a:t>
            </a:r>
            <a:r>
              <a:rPr lang="zh-CN" altLang="en-US" dirty="0" smtClean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www.deeplearning.ai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27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Pre-course for AI </a:t>
            </a:r>
            <a:r>
              <a:rPr lang="en-GB" sz="4000" b="1" dirty="0"/>
              <a:t/>
            </a:r>
            <a:br>
              <a:rPr lang="en-GB" sz="4000" b="1" dirty="0"/>
            </a:br>
            <a:r>
              <a:rPr lang="zh-CN" altLang="en-US" sz="4000" dirty="0"/>
              <a:t>人工智能入门的基本科学知识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</a:t>
            </a:r>
            <a:r>
              <a:rPr lang="zh-CN" altLang="en-US" dirty="0" smtClean="0"/>
              <a:t>课程描述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r>
              <a:rPr lang="zh-CN" altLang="en-US" dirty="0" smtClean="0"/>
              <a:t>本课程将引导学生掌握的人工智能研究的基本技能技巧。课程完结时，学生将掌握使用</a:t>
            </a:r>
            <a:r>
              <a:rPr lang="en-US" altLang="zh-CN" dirty="0" smtClean="0"/>
              <a:t>Latex</a:t>
            </a:r>
            <a:r>
              <a:rPr lang="zh-CN" altLang="en-US" dirty="0" smtClean="0"/>
              <a:t>的基本科学写作技能，使用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版本管理技能并将一个人脸识别的实例程序上传到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的远程仓库上。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Prerequisites: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Proficiency in English  </a:t>
            </a:r>
            <a:r>
              <a:rPr lang="zh-CN" altLang="en-US" dirty="0" smtClean="0"/>
              <a:t>英文文献阅读能力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Basic Programming </a:t>
            </a:r>
            <a:r>
              <a:rPr lang="zh-CN" altLang="en-US" dirty="0"/>
              <a:t>基本</a:t>
            </a:r>
            <a:r>
              <a:rPr lang="zh-CN" altLang="en-US" dirty="0" smtClean="0"/>
              <a:t>编程能力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Keenness to Learn </a:t>
            </a:r>
            <a:r>
              <a:rPr lang="zh-CN" altLang="en-US" dirty="0" smtClean="0"/>
              <a:t>课外阅读的热心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25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Syllabus</a:t>
            </a:r>
            <a:br>
              <a:rPr lang="en-US" altLang="zh-CN" dirty="0" smtClean="0"/>
            </a:br>
            <a:r>
              <a:rPr lang="zh-CN" altLang="en-US" dirty="0" smtClean="0"/>
              <a:t>课程大纲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63266"/>
              </p:ext>
            </p:extLst>
          </p:nvPr>
        </p:nvGraphicFramePr>
        <p:xfrm>
          <a:off x="293816" y="2089574"/>
          <a:ext cx="11412153" cy="367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00"/>
                <a:gridCol w="700156"/>
                <a:gridCol w="1834587"/>
                <a:gridCol w="3196282"/>
                <a:gridCol w="4011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</a:p>
                    <a:p>
                      <a:r>
                        <a:rPr lang="zh-CN" altLang="en-US" dirty="0" smtClean="0"/>
                        <a:t>内容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课程说明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课后练习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Version control –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learn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to write ReadMe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Write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 readme file and upload to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https://classroom.udacity.com/courses/ud123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https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://classroom.udacity.com/courses/ud456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Latex for scientific writing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Download CVPR latex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template and upload to 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Not So Short Introduction to L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atex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(PDF)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 tutorial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http://cs231n.github.io/python-numpy-tutorial/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Computer Vision and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Opencv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http://cs231n.stanford.edu/2017/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https://docs.opencv.org/3.4/d9/df8/tutorial_root.html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Viola-Jones face recognition 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assignment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https://docs.opencv.org/3.4/d7/d8b/tutorial_py_face_detection.html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Introduction to deep learning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https://www.coursera.org/learn/ai-for-everyone/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Deep Learning for Visual Recognition</a:t>
            </a:r>
            <a:r>
              <a:rPr lang="en-GB" sz="4000" b="1" dirty="0"/>
              <a:t/>
            </a:r>
            <a:br>
              <a:rPr lang="en-GB" sz="4000" b="1" dirty="0"/>
            </a:br>
            <a:r>
              <a:rPr lang="zh-CN" altLang="en-US" sz="4000" b="1" dirty="0" smtClean="0"/>
              <a:t>深度学习在视觉感知的应用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 </a:t>
            </a:r>
            <a:r>
              <a:rPr lang="zh-CN" altLang="en-US" dirty="0" smtClean="0"/>
              <a:t>课程描述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r>
              <a:rPr lang="zh-CN" altLang="en-US" dirty="0" smtClean="0"/>
              <a:t>计算机视觉已经在我们的生活中无处不在，其应用涉及网络搜索，人脸识别，图像分类，医学图像处理，无人机还有自动驾驶等。本课程将介绍机器学习中一个主流的研究分支：深度学习，并将其在视觉感知的应用进行一个初步的描述。课程结束后，学生将会对图像分类，神经网络，深度学习框架以及在物体检测，实例分割的具体应用有初步的认知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Prerequisites: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Proficiency in English  </a:t>
            </a:r>
            <a:r>
              <a:rPr lang="zh-CN" altLang="en-US" dirty="0" smtClean="0"/>
              <a:t>英文文献阅读能力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Python </a:t>
            </a:r>
            <a:r>
              <a:rPr lang="en-US" dirty="0" smtClean="0"/>
              <a:t>Programming 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编程能力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Basic Calculus &amp; Linear Algebra  </a:t>
            </a:r>
            <a:r>
              <a:rPr lang="zh-CN" altLang="en-US" dirty="0"/>
              <a:t>基本</a:t>
            </a:r>
            <a:r>
              <a:rPr lang="zh-CN" altLang="en-US" dirty="0" smtClean="0"/>
              <a:t>微积分和线性代数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Basic Probability </a:t>
            </a:r>
            <a:r>
              <a:rPr lang="en-US" altLang="zh-CN" dirty="0" smtClean="0"/>
              <a:t>&amp; Statistics</a:t>
            </a:r>
            <a:r>
              <a:rPr lang="en-GB" dirty="0" smtClean="0"/>
              <a:t> </a:t>
            </a:r>
            <a:r>
              <a:rPr lang="zh-CN" altLang="en-US" dirty="0"/>
              <a:t>基本</a:t>
            </a:r>
            <a:r>
              <a:rPr lang="zh-CN" altLang="en-US" dirty="0" smtClean="0"/>
              <a:t>概率论和统计学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Keenness to Learn </a:t>
            </a:r>
            <a:r>
              <a:rPr lang="zh-CN" altLang="en-US" dirty="0" smtClean="0"/>
              <a:t>课外阅读的热心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Pre-course for AI </a:t>
            </a:r>
            <a:r>
              <a:rPr lang="zh-CN" altLang="en-US" dirty="0" smtClean="0"/>
              <a:t>人工智能入门的基本科学知识短期课程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9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Syllabus</a:t>
            </a:r>
            <a:br>
              <a:rPr lang="en-US" altLang="zh-CN" dirty="0" smtClean="0"/>
            </a:br>
            <a:r>
              <a:rPr lang="zh-CN" altLang="en-US" dirty="0" smtClean="0"/>
              <a:t>课程大纲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7550"/>
              </p:ext>
            </p:extLst>
          </p:nvPr>
        </p:nvGraphicFramePr>
        <p:xfrm>
          <a:off x="293816" y="2089574"/>
          <a:ext cx="11412153" cy="379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00"/>
                <a:gridCol w="700156"/>
                <a:gridCol w="1834587"/>
                <a:gridCol w="2504303"/>
                <a:gridCol w="47038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</a:p>
                    <a:p>
                      <a:r>
                        <a:rPr lang="zh-CN" altLang="en-US" dirty="0" smtClean="0"/>
                        <a:t>内容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课程说明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课后练习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Image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http://cs231n.stanford.edu/slides/2017/cs231n_2017_lecture1.pdf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Loss functions and optimization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http://cs231n.stanford.edu/slides/2017/cs231n_2017_lecture3.pdf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Neural Networks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and Deep Learning software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installation with image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http://cs231n.stanford.edu/slides/2017/cs231n_2017_lecture4.pdf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http://cs231n.stanford.edu/slides/2017/cs231n_2017_lecture8.pdf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Convolutional Neural Networks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CIFAR image classification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http://cs231n.stanford.edu/slides/2017/cs231n_2017_lecture5.pdf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 architectures,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Detection and Segmentation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assignment:</a:t>
                      </a:r>
                      <a:b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Mask-RCNN for instance segmentation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http://cs231n.stanford.edu/slides/2017/cs231n_2017_lecture9.pdf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http://cs231n.stanford.edu/slides/2017/cs231n_2017_lecture11.pdf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Visualizing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and Understanding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2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http://cs231n.stanford.edu/slides/2017/cs231n_2017_lecture12.pdf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38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443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SimSun</vt:lpstr>
      <vt:lpstr>SimSun</vt:lpstr>
      <vt:lpstr>Calibri</vt:lpstr>
      <vt:lpstr>Calibri Light</vt:lpstr>
      <vt:lpstr>Times New Roman</vt:lpstr>
      <vt:lpstr>Wingdings</vt:lpstr>
      <vt:lpstr>Retrospect</vt:lpstr>
      <vt:lpstr>创新研究课程 科研项目短课</vt:lpstr>
      <vt:lpstr>Online materials</vt:lpstr>
      <vt:lpstr>Pre-course for AI  人工智能入门的基本科学知识</vt:lpstr>
      <vt:lpstr>Course Syllabus 课程大纲</vt:lpstr>
      <vt:lpstr>PowerPoint Presentation</vt:lpstr>
      <vt:lpstr>Deep Learning for Visual Recognition 深度学习在视觉感知的应用</vt:lpstr>
      <vt:lpstr>Course Syllabus 课程大纲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创新研究课程 科研项目短课</dc:title>
  <dc:creator>Di Wu</dc:creator>
  <cp:lastModifiedBy>Di Wu</cp:lastModifiedBy>
  <cp:revision>10</cp:revision>
  <dcterms:created xsi:type="dcterms:W3CDTF">2018-12-06T07:09:02Z</dcterms:created>
  <dcterms:modified xsi:type="dcterms:W3CDTF">2018-12-06T08:34:12Z</dcterms:modified>
</cp:coreProperties>
</file>