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22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22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9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30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69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2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3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87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0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  <p:sldLayoutId id="214748385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CEMA 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Approach, Design &amp; Implementation</a:t>
            </a:r>
          </a:p>
          <a:p>
            <a:endParaRPr dirty="0"/>
          </a:p>
          <a:p>
            <a:r>
              <a:rPr dirty="0"/>
              <a:t>[</a:t>
            </a:r>
            <a:r>
              <a:rPr lang="en-US" dirty="0"/>
              <a:t>IBRAHIM ZUBERI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Complete MVP covering all requirements</a:t>
            </a:r>
          </a:p>
          <a:p>
            <a:pPr lvl="1"/>
            <a:r>
              <a:rPr dirty="0"/>
              <a:t>- Potential improvements: raw SQL optimization, UX enhancements</a:t>
            </a:r>
          </a:p>
          <a:p>
            <a:pPr lvl="1"/>
            <a:r>
              <a:rPr dirty="0"/>
              <a:t>- Deployment &amp; security hardening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Approach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Context &amp; Planning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lvl="1"/>
            <a:r>
              <a:rPr dirty="0"/>
              <a:t>- Four-day deadline</a:t>
            </a:r>
            <a:endParaRPr lang="en-US" dirty="0"/>
          </a:p>
          <a:p>
            <a:pPr lvl="1"/>
            <a:r>
              <a:rPr dirty="0"/>
              <a:t>- Milestone-driven: Data model sketch, repo </a:t>
            </a:r>
            <a:r>
              <a:rPr dirty="0" err="1"/>
              <a:t>init</a:t>
            </a:r>
            <a:r>
              <a:rPr dirty="0"/>
              <a:t>, branching strategy</a:t>
            </a:r>
            <a:endParaRPr lang="en-US" dirty="0"/>
          </a:p>
          <a:p>
            <a:pPr marL="457200" lvl="1" indent="0">
              <a:buNone/>
            </a:pPr>
            <a:endParaRPr dirty="0"/>
          </a:p>
          <a:p>
            <a:r>
              <a:rPr dirty="0"/>
              <a:t>- Early &amp; frequent commits to track progress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Execution Timeline</a:t>
            </a:r>
          </a:p>
          <a:p>
            <a:pPr lvl="1"/>
            <a:r>
              <a:t>- Day 1: Requirements review, schema design, repo setup</a:t>
            </a:r>
          </a:p>
          <a:p>
            <a:pPr lvl="1"/>
            <a:r>
              <a:t>- Day 2: Database schema &amp; CRUD endpoints</a:t>
            </a:r>
          </a:p>
          <a:p>
            <a:pPr lvl="1"/>
            <a:r>
              <a:t>- Day 3: React views &amp; routing</a:t>
            </a:r>
          </a:p>
          <a:p>
            <a:pPr lvl="1"/>
            <a:r>
              <a:t>- Day 4: Styling, error handling,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Design: Data &amp;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Core Entities</a:t>
            </a:r>
          </a:p>
          <a:p>
            <a:pPr lvl="1"/>
            <a:r>
              <a:t>- Clients: id, firstName, lastName, DOB, contact</a:t>
            </a:r>
          </a:p>
          <a:p>
            <a:pPr lvl="1"/>
            <a:r>
              <a:t>- Programs: id, title, description</a:t>
            </a:r>
          </a:p>
          <a:p>
            <a:pPr lvl="1"/>
            <a:r>
              <a:t>- Enrollments: join table linking clients to programs</a:t>
            </a:r>
          </a:p>
          <a:p>
            <a:endParaRPr/>
          </a:p>
          <a:p>
            <a:r>
              <a:t>Backend Architecture</a:t>
            </a:r>
          </a:p>
          <a:p>
            <a:pPr lvl="1"/>
            <a:r>
              <a:t>- Sequelize ORM with TypeScript models &amp; associations</a:t>
            </a:r>
          </a:p>
          <a:p>
            <a:pPr lvl="1"/>
            <a:r>
              <a:t>- Express.js RESTful routes under /api</a:t>
            </a:r>
          </a:p>
          <a:p>
            <a:pPr lvl="1"/>
            <a:r>
              <a:t>- JWT middleware for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Design: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Tech Stack &amp; Structure</a:t>
            </a:r>
          </a:p>
          <a:p>
            <a:pPr lvl="1"/>
            <a:r>
              <a:t>- Vite + React + TypeScript for fast development</a:t>
            </a:r>
          </a:p>
          <a:p>
            <a:pPr lvl="1"/>
            <a:r>
              <a:t>- Tailwind CSS for utility-first styling</a:t>
            </a:r>
          </a:p>
          <a:p>
            <a:pPr lvl="1"/>
            <a:r>
              <a:t>- React Router for navigation</a:t>
            </a:r>
          </a:p>
          <a:p>
            <a:endParaRPr/>
          </a:p>
          <a:p>
            <a:r>
              <a:t>Key Components</a:t>
            </a:r>
          </a:p>
          <a:p>
            <a:pPr lvl="1"/>
            <a:r>
              <a:t>- ProgramForm &amp; ClientForm for data entry</a:t>
            </a:r>
          </a:p>
          <a:p>
            <a:pPr lvl="1"/>
            <a:r>
              <a:t>- ClientList &amp; ProgramList for overviews</a:t>
            </a:r>
          </a:p>
          <a:p>
            <a:pPr lvl="1"/>
            <a:r>
              <a:t>- ProfileView to display client details &amp; enrollments</a:t>
            </a:r>
          </a:p>
          <a:p>
            <a:pPr lvl="1"/>
            <a:r>
              <a:t>- Debounced search in ClientList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Implementation: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Database &amp; Server Setup</a:t>
            </a:r>
          </a:p>
          <a:p>
            <a:pPr lvl="1"/>
            <a:r>
              <a:t>- PostgreSQL with Sequelize migrations &amp; seeds</a:t>
            </a:r>
          </a:p>
          <a:p>
            <a:pPr lvl="1"/>
            <a:r>
              <a:t>- Models in backend/src/models</a:t>
            </a:r>
          </a:p>
          <a:p>
            <a:pPr lvl="1"/>
            <a:r>
              <a:t>- Controllers &amp; routes in backend/src</a:t>
            </a:r>
          </a:p>
          <a:p>
            <a:endParaRPr/>
          </a:p>
          <a:p>
            <a:r>
              <a:t>Error Handling &amp; Dev Workflow</a:t>
            </a:r>
          </a:p>
          <a:p>
            <a:pPr lvl="1"/>
            <a:r>
              <a:t>- Async/await with centralized Express error middleware</a:t>
            </a:r>
          </a:p>
          <a:p>
            <a:pPr lvl="1"/>
            <a:r>
              <a:t>- Docker Compose for local DB &amp; API orchestration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Implementation: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Build &amp; State Management</a:t>
            </a:r>
          </a:p>
          <a:p>
            <a:pPr lvl="1"/>
            <a:r>
              <a:t>- Fetch API calls in useEffect hooks</a:t>
            </a:r>
          </a:p>
          <a:p>
            <a:pPr lvl="1"/>
            <a:r>
              <a:t>- Local state with useState</a:t>
            </a:r>
          </a:p>
          <a:p>
            <a:pPr lvl="1"/>
            <a:r>
              <a:t>- Tailwind for responsive layouts</a:t>
            </a:r>
          </a:p>
          <a:p>
            <a:endParaRPr/>
          </a:p>
          <a:p>
            <a:r>
              <a:t>Routing &amp; Validation</a:t>
            </a:r>
          </a:p>
          <a:p>
            <a:pPr lvl="1"/>
            <a:r>
              <a:t>- React Router for screens</a:t>
            </a:r>
          </a:p>
          <a:p>
            <a:pPr lvl="1"/>
            <a:r>
              <a:t>- Inline form validation &amp; error messages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QA &amp; CI/CD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Testing &amp; Automation</a:t>
            </a:r>
          </a:p>
          <a:p>
            <a:pPr lvl="1"/>
            <a:r>
              <a:t>- Jest tests for models &amp; routes</a:t>
            </a:r>
          </a:p>
          <a:p>
            <a:pPr lvl="1"/>
            <a:r>
              <a:t>- GitHub Actions workflow on every push</a:t>
            </a:r>
          </a:p>
          <a:p>
            <a:pPr lvl="1"/>
            <a:r>
              <a:t>- Early regression detection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&amp;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Hands-on with TypeScript &amp; REST API design</a:t>
            </a:r>
          </a:p>
          <a:p>
            <a:pPr lvl="1"/>
            <a:r>
              <a:t>- Deeper understanding of containerized workflows</a:t>
            </a:r>
          </a:p>
          <a:p>
            <a:pPr lvl="1"/>
            <a:r>
              <a:t>- Importance of clear commits &amp; milestone planning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371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CEMA Health Information System</vt:lpstr>
      <vt:lpstr>Approach (1/2)</vt:lpstr>
      <vt:lpstr>Approach (2/2)</vt:lpstr>
      <vt:lpstr>Design: Data &amp; Backend</vt:lpstr>
      <vt:lpstr>Design: Frontend</vt:lpstr>
      <vt:lpstr>Implementation: Backend</vt:lpstr>
      <vt:lpstr>Implementation: Frontend</vt:lpstr>
      <vt:lpstr>QA &amp; CI/CD</vt:lpstr>
      <vt:lpstr>Reflection &amp; Growth</vt:lpstr>
      <vt:lpstr>Summary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kirui kiplangat</dc:creator>
  <cp:keywords/>
  <dc:description>generated using python-pptx</dc:description>
  <cp:lastModifiedBy>izuberi844@gmail.com</cp:lastModifiedBy>
  <cp:revision>2</cp:revision>
  <dcterms:created xsi:type="dcterms:W3CDTF">2013-01-27T09:14:16Z</dcterms:created>
  <dcterms:modified xsi:type="dcterms:W3CDTF">2025-04-29T17:01:52Z</dcterms:modified>
  <cp:category/>
</cp:coreProperties>
</file>