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5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47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721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1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3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7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5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6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1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1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5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CEMA Health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Software Engineering Intern Project</a:t>
            </a:r>
          </a:p>
          <a:p>
            <a:r>
              <a:t>Ibrahim Zuberi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Robust, API-first health information system</a:t>
            </a:r>
          </a:p>
          <a:p>
            <a:r>
              <a:t>Clean codebase with clear documentation</a:t>
            </a:r>
          </a:p>
          <a:p>
            <a:r>
              <a:t>Ready for further enhancements and scale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Problem Statement &amp; Objectives</a:t>
            </a:r>
          </a:p>
          <a:p>
            <a:r>
              <a:t>System Architecture</a:t>
            </a:r>
          </a:p>
          <a:p>
            <a:r>
              <a:t>Data Model &amp; API Design</a:t>
            </a:r>
          </a:p>
          <a:p>
            <a:r>
              <a:t>Implementation Details</a:t>
            </a:r>
          </a:p>
          <a:p>
            <a:r>
              <a:t>Demonstration</a:t>
            </a:r>
          </a:p>
          <a:p>
            <a:r>
              <a:t>Testing &amp; Innovations</a:t>
            </a:r>
          </a:p>
          <a:p>
            <a:r>
              <a:t>Security &amp; Deployment</a:t>
            </a:r>
          </a:p>
          <a:p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Need for managing client records and health program enrollments</a:t>
            </a:r>
          </a:p>
          <a:p>
            <a:r>
              <a:t>Enable doctors to register clients and enroll in TB, Malaria, HIV, etc.</a:t>
            </a:r>
          </a:p>
          <a:p>
            <a:r>
              <a:t>Expose client profiles via API for interoperability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Frontend: React application for doctor interface</a:t>
            </a:r>
          </a:p>
          <a:p>
            <a:r>
              <a:rPr dirty="0"/>
              <a:t>Backend: Node.js/Express </a:t>
            </a:r>
            <a:r>
              <a:rPr dirty="0" smtClean="0"/>
              <a:t>API</a:t>
            </a:r>
            <a:endParaRPr lang="en-US" dirty="0" smtClean="0"/>
          </a:p>
          <a:p>
            <a:r>
              <a:rPr lang="en-US" dirty="0" smtClean="0"/>
              <a:t>Tests: Jest</a:t>
            </a:r>
            <a:endParaRPr dirty="0"/>
          </a:p>
          <a:p>
            <a:r>
              <a:rPr dirty="0"/>
              <a:t>Database: PostgreSQL for storing clients and programs</a:t>
            </a:r>
          </a:p>
          <a:p>
            <a:r>
              <a:rPr dirty="0"/>
              <a:t>API-first approach for external </a:t>
            </a:r>
            <a:r>
              <a:rPr dirty="0" smtClean="0"/>
              <a:t>integration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&amp; 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Tables: Clients, Programs, Enrollments</a:t>
            </a:r>
          </a:p>
          <a:p>
            <a:r>
              <a:rPr dirty="0"/>
              <a:t>REST endpoints: /clients, /programs, /clients/{id}/enrollments</a:t>
            </a:r>
          </a:p>
          <a:p>
            <a:r>
              <a:rPr dirty="0"/>
              <a:t>JSON payloads for create, read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Express routes and controllers for CRUD operations</a:t>
            </a:r>
          </a:p>
          <a:p>
            <a:r>
              <a:t>Sequelize ORM for database interactions</a:t>
            </a:r>
          </a:p>
          <a:p>
            <a:r>
              <a:t>Middleware for validation and error handling</a:t>
            </a:r>
          </a:p>
          <a:p>
            <a:r>
              <a:t>Git commit history demonstrating code evolution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Live demo via deployed API (link in README)</a:t>
            </a:r>
          </a:p>
          <a:p>
            <a:r>
              <a:t>React UI showing client registration and enrollment</a:t>
            </a:r>
          </a:p>
          <a:p>
            <a:r>
              <a:t>API call examples with Postman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Unit tests for critical API endpoints</a:t>
            </a:r>
          </a:p>
          <a:p>
            <a:r>
              <a:t>Automated scripts for data migration</a:t>
            </a:r>
          </a:p>
          <a:p>
            <a:r>
              <a:t>Use of async/await for optimized response times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JWT-based authentication for API access</a:t>
            </a:r>
          </a:p>
          <a:p>
            <a:r>
              <a:t>Input sanitization to prevent SQL injection</a:t>
            </a:r>
          </a:p>
          <a:p>
            <a:r>
              <a:t>Docker Compose setup for local development</a:t>
            </a:r>
          </a:p>
          <a:p>
            <a:r>
              <a:t>Deployment via Heroku/DigitalOcean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243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CEMA Health Information System</vt:lpstr>
      <vt:lpstr>OVERVIEW</vt:lpstr>
      <vt:lpstr>Problem Statement &amp; Objectives</vt:lpstr>
      <vt:lpstr>System Architecture</vt:lpstr>
      <vt:lpstr>Data Model &amp; API Design</vt:lpstr>
      <vt:lpstr>Implementation Details</vt:lpstr>
      <vt:lpstr>Prototype Demonstration</vt:lpstr>
      <vt:lpstr>Testing &amp; Innovations</vt:lpstr>
      <vt:lpstr>Security &amp; Deployment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CEMA Health Information System</dc:title>
  <dc:subject/>
  <dc:creator>Wesley Ngare</dc:creator>
  <cp:keywords/>
  <dc:description>generated using python-pptx</dc:description>
  <cp:lastModifiedBy>Wesley Ngare</cp:lastModifiedBy>
  <cp:revision>2</cp:revision>
  <dcterms:created xsi:type="dcterms:W3CDTF">2013-01-27T09:14:16Z</dcterms:created>
  <dcterms:modified xsi:type="dcterms:W3CDTF">2025-04-27T10:51:20Z</dcterms:modified>
  <cp:category/>
</cp:coreProperties>
</file>