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8981d8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8981d8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61acb093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61acb093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61acb09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61acb09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61acb093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61acb093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1acb093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61acb09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1acb093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1acb093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61acb09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61acb09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61f502b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61f502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61acb093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61acb09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61acb093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61acb093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61acb093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61acb093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61acb09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61acb09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61f502b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61f502b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8981d85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8981d85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8981d85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8981d85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8981d85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8981d85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8981d85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8981d85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8981d85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8981d85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8981d85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8981d85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61acb0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61acb0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61acb09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61acb09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61acb09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61acb09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61acb09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61acb09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61acb09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61acb09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1acb093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1acb09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61acb09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61acb09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Relationship Id="rId4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3997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