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81" r:id="rId5"/>
    <p:sldId id="355" r:id="rId6"/>
    <p:sldId id="361" r:id="rId7"/>
    <p:sldId id="354" r:id="rId8"/>
    <p:sldId id="363" r:id="rId9"/>
    <p:sldId id="364" r:id="rId10"/>
    <p:sldId id="353" r:id="rId11"/>
    <p:sldId id="365" r:id="rId12"/>
    <p:sldId id="366" r:id="rId13"/>
    <p:sldId id="367" r:id="rId14"/>
    <p:sldId id="368" r:id="rId15"/>
    <p:sldId id="369" r:id="rId16"/>
    <p:sldId id="283" r:id="rId17"/>
    <p:sldId id="371" r:id="rId18"/>
    <p:sldId id="370" r:id="rId19"/>
    <p:sldId id="372" r:id="rId20"/>
    <p:sldId id="373" r:id="rId21"/>
    <p:sldId id="374" r:id="rId22"/>
    <p:sldId id="375" r:id="rId23"/>
    <p:sldId id="376" r:id="rId24"/>
    <p:sldId id="377" r:id="rId25"/>
    <p:sldId id="359" r:id="rId26"/>
    <p:sldId id="3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30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ummersSoftwareLLC/Primes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1-01-installation.html" TargetMode="External"/><Relationship Id="rId2" Type="http://schemas.openxmlformats.org/officeDocument/2006/relationships/hyperlink" Target="https://doc.rust-lang.org/book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visualstu/" TargetMode="External"/><Relationship Id="rId4" Type="http://schemas.openxmlformats.org/officeDocument/2006/relationships/hyperlink" Target="https://www.rust-lang.org/tools/instal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Rust Programing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Berk Pekşen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5B65B-61A0-1709-6A28-34F90FDA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Rust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60FB88-270A-5202-2EAF-BE02E9BC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2" y="716513"/>
            <a:ext cx="7053626" cy="527258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0B675-E37F-F7C3-63B9-58E2336B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9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0313E-6694-59CA-FE16-956585CD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Rust vs. Python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08E9-1092-ABF8-2FB6-899AF468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Type System: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Rust: Statically typed.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Python: Dynamically typed. 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Memory Management: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Rust: No garbage collector, uses ownership and borrowing.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Python: Automatic memory management with garbage collection. 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 Cases: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Rust: System-level programming, performance-critical tasks.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Python: Rapid development, scripting, data analysis.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6569CFF-A1DB-2743-A86C-7330738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133416"/>
            <a:ext cx="4097657" cy="449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16822-EA6B-A4EF-1A7E-FF1034B3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620E1-34AC-BDE8-AC66-9273CE07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EAC8-C42E-B2ED-D6A0-9675B2A4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200M Loop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2DBDFE42-4F09-7DBC-2063-68AE1A1D0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519302"/>
            <a:ext cx="6846363" cy="366814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F71C-F1D5-F3BC-172A-14BB574B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200M Loop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BC0F90-BFD3-5106-84A0-8950F295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196769"/>
            <a:ext cx="6846363" cy="43132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4593-A3A4-A338-66D5-1FF5573E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7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9B050-01BA-73A0-BA3C-BE75BB1F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BubbleSort</a:t>
            </a:r>
          </a:p>
        </p:txBody>
      </p:sp>
      <p:sp>
        <p:nvSpPr>
          <p:cNvPr id="67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E31D78-4F55-1F46-8128-31B88436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2" r="1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29D3A-B234-63FD-2A2E-0FE6458B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907" y="6356350"/>
            <a:ext cx="18831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83CF6-026D-C9D8-97E6-19062E5A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Bubble</a:t>
            </a:r>
            <a:r>
              <a:rPr lang="tr-TR" sz="4800" dirty="0"/>
              <a:t>S</a:t>
            </a:r>
            <a:r>
              <a:rPr lang="en-US" sz="4800" dirty="0"/>
              <a:t>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F53A8-7243-2C9D-4C49-7FB41103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25609"/>
            <a:ext cx="6846363" cy="46555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9747-9F0C-D7CC-0792-6D258172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7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ECEA0-A243-66F8-5AB6-12EABA59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QuickSort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67601D-1FBC-5AEB-5CB3-0212CF1D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11" y="0"/>
            <a:ext cx="5065446" cy="68221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55AD-2524-7DC5-DAF3-C4AE8D2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9/4/20XX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E37D-819F-105B-CEBF-10B33184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6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B294C-9F7E-A826-7126-9C0D3745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QuickSort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3E75D-EB2B-482D-FC33-5949B74A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222443"/>
            <a:ext cx="6846363" cy="42618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0687-6DBA-3229-2AE3-763F470D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4AFDB-FA34-45C1-389D-D1E1D00F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Traveling Salesman Problem(Brute Force)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80E96A-E10E-4475-F598-974C53E5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99" y="27952"/>
            <a:ext cx="4829488" cy="68020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7565-DEE3-790E-660F-1017F1ED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Rust: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 Rust is a systems programming language that focuses on safety and performance.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 Created by Mozilla Research, first released in 2010.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 Designed to prevent memory errors and ensure thread safety.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Commonly used for programming, web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assembly, and game development.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</a:br>
            <a:r>
              <a:rPr lang="en-US" altLang="en-US" sz="1600" dirty="0"/>
              <a:t>system-level</a:t>
            </a:r>
            <a:endParaRPr kumimoji="0" lang="en-US" altLang="en-US" sz="160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Placeholder 8" descr="A cartoon of a crab&#10;&#10;Description automatically generated">
            <a:extLst>
              <a:ext uri="{FF2B5EF4-FFF2-40B4-BE49-F238E27FC236}">
                <a16:creationId xmlns:a16="http://schemas.microsoft.com/office/drawing/2014/main" id="{D29816FD-442A-16A5-9CB8-9D68B4BBB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139" r="16858" b="-1"/>
          <a:stretch/>
        </p:blipFill>
        <p:spPr>
          <a:xfrm>
            <a:off x="5212080" y="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FA74C-96FD-FFDE-B322-8EBA7FCC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Traveling Salesman Problem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C3130-C850-005D-3C90-860AF49A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25609"/>
            <a:ext cx="6846363" cy="46555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92FDF-1B6F-8B8C-8E94-E3C040E2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9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D2EAA-9179-A762-C651-A4BCDA7A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tr-TR" dirty="0"/>
              <a:t>More Professional Testing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4B20-E403-712D-0ED4-D6A82136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/>
              </a:rPr>
              <a:t>https://github.com/PlummersSoftwareLLC/Primes</a:t>
            </a:r>
            <a:endParaRPr lang="tr-TR" sz="2000"/>
          </a:p>
          <a:p>
            <a:r>
              <a:rPr lang="en-US" sz="2000"/>
              <a:t>https://plummerssoftwarellc.github.io/PrimeView/?rc=30&amp;rs=0&amp;fr=&amp;sc=dt&amp;sd=True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3EAC-4E7B-DC7A-C0AB-1F4C4130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CE25-4AD8-69D9-F85E-459D6584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Relevant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B515-D702-E62B-F0AE-2F6BE0C6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2478024"/>
            <a:ext cx="11476139" cy="36941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https://doc.rust-lang.org/book/</a:t>
            </a:r>
            <a:endParaRPr lang="tr-TR" dirty="0"/>
          </a:p>
          <a:p>
            <a:r>
              <a:rPr lang="en-US" dirty="0">
                <a:hlinkClick r:id="rId3"/>
              </a:rPr>
              <a:t>https://doc.rust-lang.org/book/ch01-01-installation.html</a:t>
            </a:r>
            <a:endParaRPr lang="tr-TR" dirty="0"/>
          </a:p>
          <a:p>
            <a:r>
              <a:rPr lang="en-US" dirty="0">
                <a:hlinkClick r:id="rId4"/>
              </a:rPr>
              <a:t>https://www.rust-lang.org/tools/install</a:t>
            </a:r>
            <a:endParaRPr lang="tr-TR" dirty="0"/>
          </a:p>
          <a:p>
            <a:r>
              <a:rPr lang="en-US" dirty="0">
                <a:hlinkClick r:id="rId5"/>
              </a:rPr>
              <a:t>https://visualstu</a:t>
            </a:r>
            <a:endParaRPr lang="tr-TR" dirty="0"/>
          </a:p>
          <a:p>
            <a:r>
              <a:rPr lang="en-US" dirty="0"/>
              <a:t>https://doc.rust-lang.org/cargo/commands/cargo.htmldio.microsoft.com/visual-cpp-build-tools/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3234-F44E-D3A8-B8E3-B179B2E8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4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006B-AC39-F519-5761-E669E96F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Most Loved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C87-46A3-F8EA-6E26-FD5975AF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2000"/>
              <a:t>https://survey.stackoverflow.co/2018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096077E-7E25-16F6-0CDD-4A8FBB38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87" y="1242729"/>
            <a:ext cx="7442625" cy="43725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40D7-FF82-3708-970F-6E75DF91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4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Key Features of Rust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Memory Safety: Rust's ownership system ensures memory safety without a garbage collector.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Concurrency: Fearless concurrency, preventing data races at compile-time.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Performance: Comparable to C and C++ in speed and efficiency. Zero-Cost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Package Manager: Cargo for managing dependencies and building projects.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EF9344-0A76-A3C5-22C1-A83C2249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916" y="633619"/>
            <a:ext cx="2651760" cy="2651760"/>
          </a:xfrm>
          <a:prstGeom prst="rect">
            <a:avLst/>
          </a:prstGeom>
        </p:spPr>
      </p:pic>
      <p:pic>
        <p:nvPicPr>
          <p:cNvPr id="10" name="Picture 9" descr="A blue hexagon with a white circle and a black background&#10;&#10;Description automatically generated">
            <a:extLst>
              <a:ext uri="{FF2B5EF4-FFF2-40B4-BE49-F238E27FC236}">
                <a16:creationId xmlns:a16="http://schemas.microsoft.com/office/drawing/2014/main" id="{11C16184-08F7-8D31-23BE-F304BACA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097" y="3472468"/>
            <a:ext cx="2399842" cy="26517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CA229-D848-158E-11AF-B416FA3B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Instolation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1A76D-D451-DA4E-2705-DAF40B20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331697"/>
            <a:ext cx="6647688" cy="209402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2D54-033F-74B2-0BA0-9C177D6B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049" y="2252870"/>
            <a:ext cx="4213471" cy="35570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Arch Linux: </a:t>
            </a:r>
            <a:r>
              <a:rPr lang="en-US" sz="1700" dirty="0" err="1"/>
              <a:t>pacman</a:t>
            </a:r>
            <a:r>
              <a:rPr lang="en-US" sz="1700" dirty="0"/>
              <a:t> -S </a:t>
            </a:r>
            <a:r>
              <a:rPr lang="en-US" sz="1700" dirty="0" err="1"/>
              <a:t>rustup</a:t>
            </a:r>
            <a:endParaRPr lang="en-US" sz="17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Unix: curl https://sh.rustup.rs -</a:t>
            </a:r>
            <a:r>
              <a:rPr lang="en-US" sz="1700" dirty="0" err="1"/>
              <a:t>sSfl</a:t>
            </a:r>
            <a:r>
              <a:rPr lang="en-US" sz="1700" dirty="0"/>
              <a:t> </a:t>
            </a:r>
            <a:r>
              <a:rPr lang="en-US" sz="1700" dirty="0" err="1"/>
              <a:t>Sh</a:t>
            </a:r>
            <a:endParaRPr lang="en-US" sz="17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Windows: download and run the rustup-init.exe (Requires Microsoft C++ Build Tools)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8A6E2-137E-B263-C880-A52059E5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9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BE585-EA53-9193-BB6F-BB3A5151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Build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4A5D8-0B89-680C-9819-7ED727E6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48" y="2139484"/>
            <a:ext cx="8403103" cy="4096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C39DE-47D6-A4B9-A7E9-B5A5C154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1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Comparison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 </a:t>
            </a:r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477E39-99AF-6122-B660-B33DD1B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425" y="2057720"/>
            <a:ext cx="2742559" cy="27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9C055-080A-FBF8-304D-B9DD8574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Rust vs. 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25CA-C349-10C4-1BED-ADCEE16B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Memory Management: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Rust: Ownership, borrowing, and lifetimes.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C: Manual memory management with malloc/free. </a:t>
            </a:r>
          </a:p>
          <a:p>
            <a:r>
              <a:rPr lang="en-US" sz="1700" dirty="0"/>
              <a:t>Performance: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Both languages offer high performance, but Rust often catches errors at compile-time that would be runtime errors in C.</a:t>
            </a:r>
          </a:p>
        </p:txBody>
      </p:sp>
      <p:pic>
        <p:nvPicPr>
          <p:cNvPr id="9" name="Picture 8" descr="A blue hexagon with a white circle and a black background&#10;&#10;Description automatically generated">
            <a:extLst>
              <a:ext uri="{FF2B5EF4-FFF2-40B4-BE49-F238E27FC236}">
                <a16:creationId xmlns:a16="http://schemas.microsoft.com/office/drawing/2014/main" id="{DB2327C6-AC5B-75CB-E27F-B90E523D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74" y="625683"/>
            <a:ext cx="5023907" cy="55512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53211-070B-4EB8-3E74-3C4B2385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BB8A3-CE0C-D230-D2AD-2493F9CF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dirty="0"/>
              <a:t>Memory</a:t>
            </a:r>
            <a:r>
              <a:rPr lang="en-US" dirty="0"/>
              <a:t>:</a:t>
            </a: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AEC9DC-BEB0-C630-3D6D-CE29546E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92822"/>
            <a:ext cx="5140661" cy="249322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99565B-9E8B-6074-30C0-C3977A309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3142" y="2887198"/>
            <a:ext cx="5140656" cy="29044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279D8-0643-A6DE-040A-D93A33DD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464F9-BF97-E4DA-7E41-B92403F72643}"/>
              </a:ext>
            </a:extLst>
          </p:cNvPr>
          <p:cNvSpPr txBox="1"/>
          <p:nvPr/>
        </p:nvSpPr>
        <p:spPr>
          <a:xfrm>
            <a:off x="2983725" y="1440348"/>
            <a:ext cx="1908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C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E540F-08E8-0CCD-432E-7ED5E349D803}"/>
              </a:ext>
            </a:extLst>
          </p:cNvPr>
          <p:cNvSpPr txBox="1"/>
          <p:nvPr/>
        </p:nvSpPr>
        <p:spPr>
          <a:xfrm>
            <a:off x="8207069" y="1398289"/>
            <a:ext cx="2415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Rust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44057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fe83495-9f89-47bb-b577-0fb618794d93" xsi:nil="true"/>
    <_activity xmlns="8fe83495-9f89-47bb-b577-0fb618794d9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279B134AFBE44438A69AE51979F583E" ma:contentTypeVersion="10" ma:contentTypeDescription="Yeni belge oluşturun." ma:contentTypeScope="" ma:versionID="85d6e72463d4cc6c6dd378c52fc1452e">
  <xsd:schema xmlns:xsd="http://www.w3.org/2001/XMLSchema" xmlns:xs="http://www.w3.org/2001/XMLSchema" xmlns:p="http://schemas.microsoft.com/office/2006/metadata/properties" xmlns:ns3="8fe83495-9f89-47bb-b577-0fb618794d93" xmlns:ns4="9f1441a2-f769-4ac7-9d63-cc9d6c23867c" targetNamespace="http://schemas.microsoft.com/office/2006/metadata/properties" ma:root="true" ma:fieldsID="57e6880d38317c07e257c789607d4fe7" ns3:_="" ns4:_="">
    <xsd:import namespace="8fe83495-9f89-47bb-b577-0fb618794d93"/>
    <xsd:import namespace="9f1441a2-f769-4ac7-9d63-cc9d6c2386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83495-9f89-47bb-b577-0fb618794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441a2-f769-4ac7-9d63-cc9d6c23867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infopath/2007/PartnerControls"/>
    <ds:schemaRef ds:uri="http://schemas.microsoft.com/office/2006/metadata/properties"/>
    <ds:schemaRef ds:uri="9f1441a2-f769-4ac7-9d63-cc9d6c23867c"/>
    <ds:schemaRef ds:uri="http://purl.org/dc/elements/1.1/"/>
    <ds:schemaRef ds:uri="http://schemas.microsoft.com/office/2006/documentManagement/types"/>
    <ds:schemaRef ds:uri="8fe83495-9f89-47bb-b577-0fb618794d93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21E5578-6E7A-48DA-9490-9C000496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e83495-9f89-47bb-b577-0fb618794d93"/>
    <ds:schemaRef ds:uri="9f1441a2-f769-4ac7-9d63-cc9d6c238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136</TotalTime>
  <Words>448</Words>
  <Application>Microsoft Office PowerPoint</Application>
  <PresentationFormat>Widescreen</PresentationFormat>
  <Paragraphs>90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Segoe UI</vt:lpstr>
      <vt:lpstr>AccentBoxVTI</vt:lpstr>
      <vt:lpstr>Rust Programing Language</vt:lpstr>
      <vt:lpstr>Rust:</vt:lpstr>
      <vt:lpstr>Most Loved Languages</vt:lpstr>
      <vt:lpstr>Key Features of Rust</vt:lpstr>
      <vt:lpstr>Instolation</vt:lpstr>
      <vt:lpstr>Build</vt:lpstr>
      <vt:lpstr>Comparison</vt:lpstr>
      <vt:lpstr>Rust vs. C</vt:lpstr>
      <vt:lpstr>Memory:</vt:lpstr>
      <vt:lpstr>Rust</vt:lpstr>
      <vt:lpstr>Rust vs. Python</vt:lpstr>
      <vt:lpstr>Testing</vt:lpstr>
      <vt:lpstr>200M Loop</vt:lpstr>
      <vt:lpstr>200M Loop</vt:lpstr>
      <vt:lpstr>BubbleSort</vt:lpstr>
      <vt:lpstr>BubbleSort</vt:lpstr>
      <vt:lpstr>QuickSort</vt:lpstr>
      <vt:lpstr>QuickSort</vt:lpstr>
      <vt:lpstr>Traveling Salesman Problem(Brute Force)</vt:lpstr>
      <vt:lpstr>Traveling Salesman Problem</vt:lpstr>
      <vt:lpstr>More Professional Testing</vt:lpstr>
      <vt:lpstr>Thank you</vt:lpstr>
      <vt:lpstr>Relevant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Programing Language</dc:title>
  <dc:creator>BERK PEKŞEN</dc:creator>
  <cp:lastModifiedBy>BERK PEKŞEN</cp:lastModifiedBy>
  <cp:revision>3</cp:revision>
  <dcterms:created xsi:type="dcterms:W3CDTF">2024-05-16T18:48:26Z</dcterms:created>
  <dcterms:modified xsi:type="dcterms:W3CDTF">2024-05-16T21:05:33Z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0x0101007279B134AFBE44438A69AE51979F583E</vt:lpwstr>
  </property>
</Properties>
</file>