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7407B-EF24-4AC7-B638-8859D00FB4E0}" v="1211" dt="2023-07-12T00:14:24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eposta@adresiniz.com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2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B6F493-93B8-D5C0-CB55-AB44CEC4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err="1">
                <a:solidFill>
                  <a:srgbClr val="FFFFFF"/>
                </a:solidFill>
                <a:cs typeface="Calibri Light"/>
              </a:rPr>
              <a:t>Giriş</a:t>
            </a:r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09697F-8ECF-032A-6BAE-1CC92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596616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cs typeface="Calibri"/>
              </a:rPr>
              <a:t>Konu</a:t>
            </a:r>
            <a:br>
              <a:rPr lang="en-US" sz="2000" dirty="0">
                <a:cs typeface="Calibri"/>
              </a:rPr>
            </a:br>
            <a:r>
              <a:rPr lang="en-US" sz="2000" dirty="0" err="1">
                <a:cs typeface="Calibri"/>
              </a:rPr>
              <a:t>Github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ve</a:t>
            </a:r>
            <a:r>
              <a:rPr lang="en-US" sz="2000" dirty="0">
                <a:cs typeface="Calibri"/>
              </a:rPr>
              <a:t> VS </a:t>
            </a:r>
            <a:r>
              <a:rPr lang="en-US" sz="2000" dirty="0" err="1">
                <a:cs typeface="Calibri"/>
              </a:rPr>
              <a:t>Code'un</a:t>
            </a:r>
            <a:r>
              <a:rPr lang="en-US" sz="2000" dirty="0">
                <a:cs typeface="Calibri"/>
              </a:rPr>
              <a:t> Salesforce </a:t>
            </a:r>
            <a:r>
              <a:rPr lang="en-US" sz="2000" dirty="0" err="1">
                <a:cs typeface="Calibri"/>
              </a:rPr>
              <a:t>geliştirme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süreçlerinde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kullanımı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br>
              <a:rPr lang="en-US" sz="2000" dirty="0">
                <a:cs typeface="Calibri"/>
              </a:rPr>
            </a:br>
            <a:r>
              <a:rPr lang="en-US" sz="2000" b="1" dirty="0">
                <a:cs typeface="Calibri"/>
              </a:rPr>
              <a:t>Amaç</a:t>
            </a:r>
            <a:br>
              <a:rPr lang="en-US" sz="2000" dirty="0">
                <a:cs typeface="Calibri"/>
              </a:rPr>
            </a:br>
            <a:r>
              <a:rPr lang="en-US" sz="2000" dirty="0" err="1">
                <a:cs typeface="Calibri"/>
              </a:rPr>
              <a:t>Github'ın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temelleri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anlamak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ve</a:t>
            </a:r>
            <a:r>
              <a:rPr lang="en-US" sz="2000" dirty="0">
                <a:cs typeface="Calibri"/>
              </a:rPr>
              <a:t> </a:t>
            </a:r>
            <a:br>
              <a:rPr lang="en-US" sz="2000" dirty="0">
                <a:cs typeface="Calibri"/>
              </a:rPr>
            </a:br>
            <a:r>
              <a:rPr lang="en-US" sz="2000" dirty="0">
                <a:cs typeface="Calibri"/>
              </a:rPr>
              <a:t>Salesforce </a:t>
            </a:r>
            <a:r>
              <a:rPr lang="en-US" sz="2000" dirty="0" err="1">
                <a:cs typeface="Calibri"/>
              </a:rPr>
              <a:t>geliştirme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süreçlerini</a:t>
            </a:r>
            <a:r>
              <a:rPr lang="en-US" sz="2000" dirty="0">
                <a:cs typeface="Calibri"/>
              </a:rPr>
              <a:t> </a:t>
            </a:r>
            <a:br>
              <a:rPr lang="en-US" sz="2000" dirty="0">
                <a:cs typeface="Calibri"/>
              </a:rPr>
            </a:br>
            <a:r>
              <a:rPr lang="en-US" sz="2000" dirty="0" err="1">
                <a:cs typeface="Calibri"/>
              </a:rPr>
              <a:t>iyileştirmek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cxnSp>
        <p:nvCxnSpPr>
          <p:cNvPr id="34" name="Straight Connector 24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EB11636-0ACE-7245-A937-A77169B8F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cs typeface="Calibri"/>
              </a:rPr>
              <a:t>İçerik</a:t>
            </a:r>
            <a:endParaRPr lang="en-US" sz="2000" b="1" dirty="0" err="1"/>
          </a:p>
          <a:p>
            <a:r>
              <a:rPr lang="en-US" sz="2000" dirty="0" err="1">
                <a:cs typeface="Calibri"/>
              </a:rPr>
              <a:t>Giriş</a:t>
            </a:r>
            <a:endParaRPr lang="en-US" sz="2000" dirty="0">
              <a:cs typeface="Calibri"/>
            </a:endParaRPr>
          </a:p>
          <a:p>
            <a:r>
              <a:rPr lang="en-US" sz="2000" dirty="0" err="1">
                <a:cs typeface="Calibri"/>
              </a:rPr>
              <a:t>Github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ve</a:t>
            </a:r>
            <a:r>
              <a:rPr lang="en-US" sz="2000" dirty="0">
                <a:cs typeface="Calibri"/>
              </a:rPr>
              <a:t> VS </a:t>
            </a:r>
            <a:r>
              <a:rPr lang="en-US" sz="2000" dirty="0" err="1">
                <a:cs typeface="Calibri"/>
              </a:rPr>
              <a:t>Code'a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genel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bakış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Git </a:t>
            </a:r>
            <a:r>
              <a:rPr lang="en-US" sz="2000" dirty="0" err="1">
                <a:cs typeface="Calibri"/>
              </a:rPr>
              <a:t>Temelleri</a:t>
            </a:r>
          </a:p>
          <a:p>
            <a:r>
              <a:rPr lang="en-US" sz="2000" dirty="0" err="1">
                <a:cs typeface="Calibri"/>
              </a:rPr>
              <a:t>Çalışma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Akışı</a:t>
            </a:r>
            <a:endParaRPr lang="en-US" dirty="0" err="1"/>
          </a:p>
          <a:p>
            <a:r>
              <a:rPr lang="en-US" sz="2000" dirty="0" err="1">
                <a:cs typeface="Calibri"/>
              </a:rPr>
              <a:t>Önkoşullar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Git </a:t>
            </a:r>
            <a:r>
              <a:rPr lang="en-US" sz="2000" dirty="0" err="1">
                <a:cs typeface="Calibri"/>
              </a:rPr>
              <a:t>ve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Github'ın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kurulumu</a:t>
            </a:r>
          </a:p>
          <a:p>
            <a:r>
              <a:rPr lang="en-US" sz="2000" dirty="0">
                <a:cs typeface="Calibri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CCB55-653B-CCE5-BB24-F6343BD5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3106151" cy="4363844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cs typeface="Calibri Light"/>
              </a:rPr>
              <a:t>Github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ve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 </a:t>
            </a:r>
            <a:br>
              <a:rPr lang="en-US" dirty="0"/>
            </a:br>
            <a:r>
              <a:rPr lang="en-US" sz="4000" dirty="0">
                <a:solidFill>
                  <a:srgbClr val="FFFFFF"/>
                </a:solidFill>
                <a:cs typeface="Calibri Light"/>
              </a:rPr>
              <a:t>VS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Code'a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 </a:t>
            </a:r>
            <a:br>
              <a:rPr lang="en-US" sz="4000" dirty="0">
                <a:solidFill>
                  <a:srgbClr val="FFFFFF"/>
                </a:solidFill>
                <a:cs typeface="Calibri Light"/>
              </a:rPr>
            </a:br>
            <a:r>
              <a:rPr lang="en-US" sz="4000" dirty="0">
                <a:solidFill>
                  <a:srgbClr val="FFFFFF"/>
                </a:solidFill>
                <a:cs typeface="Calibri Light"/>
              </a:rPr>
              <a:t>Genel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Bakış</a:t>
            </a:r>
            <a:endParaRPr lang="en-US" sz="4000" dirty="0" err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D22D3-306E-262C-7654-1DC4C9694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err="1">
                <a:cs typeface="Calibri"/>
              </a:rPr>
              <a:t>Github</a:t>
            </a:r>
            <a:r>
              <a:rPr lang="en-US" sz="2000" b="1" dirty="0">
                <a:cs typeface="Calibri"/>
              </a:rPr>
              <a:t> Nedir?</a:t>
            </a:r>
            <a:endParaRPr lang="en-US" b="1">
              <a:cs typeface="Calibri"/>
            </a:endParaRPr>
          </a:p>
          <a:p>
            <a:pPr marL="0" indent="0">
              <a:buNone/>
            </a:pPr>
            <a:r>
              <a:rPr lang="en-US" sz="2000" dirty="0" err="1">
                <a:cs typeface="Calibri"/>
              </a:rPr>
              <a:t>Sürüm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kontrolü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ve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işbirliği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için</a:t>
            </a:r>
            <a:r>
              <a:rPr lang="en-US" sz="2000" dirty="0">
                <a:cs typeface="Calibri"/>
              </a:rPr>
              <a:t> web </a:t>
            </a:r>
            <a:r>
              <a:rPr lang="en-US" sz="2000" dirty="0" err="1">
                <a:cs typeface="Calibri"/>
              </a:rPr>
              <a:t>tabanlı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bir</a:t>
            </a:r>
            <a:r>
              <a:rPr lang="en-US" sz="2000" dirty="0">
                <a:cs typeface="Calibri"/>
              </a:rPr>
              <a:t> platform</a:t>
            </a:r>
            <a:endParaRPr lang="en-US" dirty="0"/>
          </a:p>
          <a:p>
            <a:pPr marL="0" indent="0">
              <a:buNone/>
            </a:pPr>
            <a:r>
              <a:rPr lang="en-US" sz="2000" b="1" err="1">
                <a:cs typeface="Calibri"/>
              </a:rPr>
              <a:t>Avantajlar</a:t>
            </a:r>
            <a:endParaRPr lang="en-US" sz="2000" b="1">
              <a:cs typeface="Calibri"/>
            </a:endParaRPr>
          </a:p>
          <a:p>
            <a:r>
              <a:rPr lang="en-US" sz="2000" dirty="0" err="1">
                <a:cs typeface="Calibri"/>
              </a:rPr>
              <a:t>Sürüm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kontrolleri</a:t>
            </a:r>
            <a:endParaRPr lang="en-US" sz="2000">
              <a:cs typeface="Calibri"/>
            </a:endParaRPr>
          </a:p>
          <a:p>
            <a:r>
              <a:rPr lang="en-US" sz="2000" err="1">
                <a:cs typeface="Calibri"/>
              </a:rPr>
              <a:t>İşbirliği</a:t>
            </a:r>
            <a:endParaRPr lang="en-US" sz="2000" dirty="0" err="1">
              <a:cs typeface="Calibri"/>
            </a:endParaRPr>
          </a:p>
          <a:p>
            <a:r>
              <a:rPr lang="en-US" sz="2000" dirty="0" err="1">
                <a:cs typeface="Calibri"/>
              </a:rPr>
              <a:t>Yeniden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kullanılabilirlik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ve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paylaşım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C56FE-642F-A158-4961-6F80ADC90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451701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cs typeface="Calibri"/>
              </a:rPr>
              <a:t>VS Code Nedir?</a:t>
            </a:r>
            <a:endParaRPr lang="en-US" b="1"/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Microsoft </a:t>
            </a:r>
            <a:r>
              <a:rPr lang="en-US" sz="2000" dirty="0" err="1">
                <a:cs typeface="Calibri"/>
              </a:rPr>
              <a:t>tarafından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geliştirilen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hafif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genişletilebilir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bir</a:t>
            </a:r>
            <a:r>
              <a:rPr lang="en-US" sz="2000" dirty="0">
                <a:cs typeface="Calibri"/>
              </a:rPr>
              <a:t> IDE (</a:t>
            </a:r>
            <a:r>
              <a:rPr lang="en-US" sz="2000" dirty="0" err="1">
                <a:cs typeface="Calibri"/>
              </a:rPr>
              <a:t>kod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düzenleyici</a:t>
            </a:r>
            <a:r>
              <a:rPr lang="en-US" sz="2000" dirty="0">
                <a:cs typeface="Calibri"/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sz="2000" b="1" dirty="0" err="1">
                <a:cs typeface="Calibri"/>
              </a:rPr>
              <a:t>Avantajlar</a:t>
            </a:r>
            <a:endParaRPr lang="en-US" sz="2000" b="1">
              <a:cs typeface="Calibri"/>
            </a:endParaRPr>
          </a:p>
          <a:p>
            <a:r>
              <a:rPr lang="en-US" sz="2000" dirty="0">
                <a:cs typeface="Calibri"/>
              </a:rPr>
              <a:t>Salesforce </a:t>
            </a:r>
            <a:r>
              <a:rPr lang="en-US" sz="2000" dirty="0" err="1">
                <a:cs typeface="Calibri"/>
              </a:rPr>
              <a:t>Eklentileri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ve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Ekosistem</a:t>
            </a:r>
            <a:endParaRPr lang="en-US" sz="2000">
              <a:cs typeface="Calibri"/>
            </a:endParaRPr>
          </a:p>
          <a:p>
            <a:r>
              <a:rPr lang="en-US" sz="2000" dirty="0" err="1">
                <a:cs typeface="Calibri"/>
              </a:rPr>
              <a:t>Entegre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Sürüm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kontrolü</a:t>
            </a:r>
            <a:endParaRPr lang="en-US" sz="2000">
              <a:cs typeface="Calibri"/>
            </a:endParaRPr>
          </a:p>
          <a:p>
            <a:r>
              <a:rPr lang="en-US" sz="2000" dirty="0" err="1">
                <a:cs typeface="Calibri"/>
              </a:rPr>
              <a:t>Genişletilebilirlik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ve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Özelleştirme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1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03773-8FFB-231C-31F3-9C1F44E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Git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Temelleri</a:t>
            </a:r>
            <a:endParaRPr lang="en-US" sz="4000" dirty="0" err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EAD1-68EA-22CA-C443-3BDFEE5A8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cs typeface="Calibri"/>
              </a:rPr>
              <a:t>Git </a:t>
            </a:r>
            <a:r>
              <a:rPr lang="en-US" sz="2000" b="1" dirty="0" err="1">
                <a:cs typeface="Calibri"/>
              </a:rPr>
              <a:t>Terminolojisi</a:t>
            </a:r>
            <a:endParaRPr lang="en-US" sz="2000" b="1" dirty="0">
              <a:cs typeface="Calibri"/>
            </a:endParaRPr>
          </a:p>
          <a:p>
            <a:r>
              <a:rPr lang="en-US" sz="2000" dirty="0">
                <a:cs typeface="Calibri"/>
              </a:rPr>
              <a:t>Repository (repo): </a:t>
            </a:r>
            <a:r>
              <a:rPr lang="en-US" sz="2000" dirty="0" err="1">
                <a:cs typeface="Calibri"/>
              </a:rPr>
              <a:t>Dosyaların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ve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geçmişlerin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bir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koleksiyonu</a:t>
            </a:r>
          </a:p>
          <a:p>
            <a:r>
              <a:rPr lang="en-US" sz="2000" dirty="0">
                <a:cs typeface="Calibri"/>
              </a:rPr>
              <a:t>Branch: </a:t>
            </a:r>
            <a:r>
              <a:rPr lang="en-US" sz="2000" dirty="0" err="1">
                <a:cs typeface="Calibri"/>
              </a:rPr>
              <a:t>Değişiklikleri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izole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etmek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için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paralel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bir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sürüm</a:t>
            </a:r>
            <a:endParaRPr lang="en-US" dirty="0" err="1"/>
          </a:p>
          <a:p>
            <a:r>
              <a:rPr lang="en-US" sz="2000" dirty="0">
                <a:cs typeface="Calibri"/>
              </a:rPr>
              <a:t>Commit: Repo </a:t>
            </a:r>
            <a:r>
              <a:rPr lang="en-US" sz="2000" dirty="0" err="1">
                <a:cs typeface="Calibri"/>
              </a:rPr>
              <a:t>üzerinde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yapılan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değişikliklerin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anlık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görüntüsü</a:t>
            </a:r>
          </a:p>
          <a:p>
            <a:r>
              <a:rPr lang="en-US" sz="2000" dirty="0">
                <a:cs typeface="Calibri"/>
              </a:rPr>
              <a:t>Pull Request (PR): Bir </a:t>
            </a:r>
            <a:r>
              <a:rPr lang="en-US" sz="2000" dirty="0" err="1">
                <a:cs typeface="Calibri"/>
              </a:rPr>
              <a:t>repoya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yapılan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değişiklikleri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gözden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geçirip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birleştirmek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için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oluşturulan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istek</a:t>
            </a:r>
            <a:endParaRPr lang="en-US" sz="2000" dirty="0"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49AC6-47EF-32F7-AC8F-F5E8CEFC8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cs typeface="Calibri"/>
              </a:rPr>
              <a:t>Temel Git </a:t>
            </a:r>
            <a:r>
              <a:rPr lang="en-US" sz="2000" b="1" err="1">
                <a:cs typeface="Calibri"/>
              </a:rPr>
              <a:t>komutları</a:t>
            </a:r>
            <a:endParaRPr lang="en-US" sz="2000" b="1">
              <a:cs typeface="Calibri"/>
            </a:endParaRPr>
          </a:p>
          <a:p>
            <a:r>
              <a:rPr lang="en-US" sz="2000" dirty="0">
                <a:cs typeface="Calibri"/>
              </a:rPr>
              <a:t>git status: repo </a:t>
            </a:r>
            <a:r>
              <a:rPr lang="en-US" sz="2000" dirty="0" err="1">
                <a:cs typeface="Calibri"/>
              </a:rPr>
              <a:t>durumunu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kontrol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etmek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için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git add &lt;</a:t>
            </a:r>
            <a:r>
              <a:rPr lang="en-US" sz="2000" err="1">
                <a:cs typeface="Calibri"/>
              </a:rPr>
              <a:t>dosya</a:t>
            </a:r>
            <a:r>
              <a:rPr lang="en-US" sz="2000" dirty="0">
                <a:cs typeface="Calibri"/>
              </a:rPr>
              <a:t>&gt;: commit </a:t>
            </a:r>
            <a:r>
              <a:rPr lang="en-US" sz="2000" err="1">
                <a:cs typeface="Calibri"/>
              </a:rPr>
              <a:t>için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değişiklikleri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hazırla</a:t>
            </a:r>
            <a:endParaRPr lang="en-US" sz="2000" dirty="0" err="1">
              <a:cs typeface="Calibri"/>
            </a:endParaRPr>
          </a:p>
          <a:p>
            <a:r>
              <a:rPr lang="en-US" sz="2000" dirty="0">
                <a:cs typeface="Calibri"/>
              </a:rPr>
              <a:t>git commit –m "Commit </a:t>
            </a:r>
            <a:r>
              <a:rPr lang="en-US" sz="2000" dirty="0" err="1">
                <a:cs typeface="Calibri"/>
              </a:rPr>
              <a:t>mesajı</a:t>
            </a:r>
            <a:r>
              <a:rPr lang="en-US" sz="2000" dirty="0">
                <a:cs typeface="Calibri"/>
              </a:rPr>
              <a:t>": yeni </a:t>
            </a:r>
            <a:r>
              <a:rPr lang="en-US" sz="2000" dirty="0" err="1">
                <a:cs typeface="Calibri"/>
              </a:rPr>
              <a:t>bir</a:t>
            </a:r>
            <a:r>
              <a:rPr lang="en-US" sz="2000" dirty="0">
                <a:cs typeface="Calibri"/>
              </a:rPr>
              <a:t> commit </a:t>
            </a:r>
            <a:r>
              <a:rPr lang="en-US" sz="2000" dirty="0" err="1">
                <a:cs typeface="Calibri"/>
              </a:rPr>
              <a:t>oluşturun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git push: </a:t>
            </a:r>
            <a:r>
              <a:rPr lang="en-US" sz="2000" dirty="0" err="1">
                <a:cs typeface="Calibri"/>
              </a:rPr>
              <a:t>commitleri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repoya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göndermek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için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21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D5CA3-13FD-99E9-625E-DE50EFEE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cs typeface="Calibri Light"/>
              </a:rPr>
              <a:t>Çalışma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Akışı</a:t>
            </a:r>
            <a:endParaRPr lang="en-US" sz="4000" dirty="0" err="1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CF0BCB04-92EE-92CB-4F1D-4010E14A97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37086" y="652478"/>
            <a:ext cx="7694441" cy="19421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DDD96C-3FDF-E269-9CBE-91EB767D46EC}"/>
              </a:ext>
            </a:extLst>
          </p:cNvPr>
          <p:cNvSpPr/>
          <p:nvPr/>
        </p:nvSpPr>
        <p:spPr>
          <a:xfrm>
            <a:off x="4656665" y="2596444"/>
            <a:ext cx="7243703" cy="3565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b="1">
              <a:solidFill>
                <a:srgbClr val="000000"/>
              </a:solidFill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cs typeface="Calibri"/>
              </a:rPr>
              <a:t>Bir 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repoyu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klonlayın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cs typeface="Calibri"/>
              </a:rPr>
              <a:t>Değişiklikleriniz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için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bir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branch 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oluşturun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cs typeface="Calibri"/>
              </a:rPr>
              <a:t>Kodu 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değiştirin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, commit 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yapın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ve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branch'inize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gönderin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cs typeface="Calibri"/>
              </a:rPr>
              <a:t>Değişiklikleri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önermek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için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bir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pull request 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açın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cs typeface="Calibri"/>
              </a:rPr>
              <a:t>Değişiklikleri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tartışın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ve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gözden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geçirin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cs typeface="Calibri"/>
              </a:rPr>
              <a:t>Değişiklikleri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ana 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branch'e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birleştirin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cs typeface="Calibri"/>
              </a:rPr>
              <a:t>(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Oluşturduğunuz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branch'i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silin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)</a:t>
            </a:r>
          </a:p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915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7F297-CD8C-0FC2-B42E-3521AA23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cs typeface="Calibri Light"/>
              </a:rPr>
              <a:t>Önkoşullar</a:t>
            </a:r>
            <a:endParaRPr lang="en-US" dirty="0" err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96BE802-FD38-6A2D-D4BE-D627DFF32D2B}"/>
              </a:ext>
            </a:extLst>
          </p:cNvPr>
          <p:cNvSpPr/>
          <p:nvPr/>
        </p:nvSpPr>
        <p:spPr>
          <a:xfrm>
            <a:off x="4388734" y="1417899"/>
            <a:ext cx="7253468" cy="437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tx1"/>
                </a:solidFill>
                <a:cs typeface="Calibri"/>
              </a:rPr>
              <a:t>VS </a:t>
            </a:r>
            <a:r>
              <a:rPr lang="en-US" sz="2000" b="1" err="1">
                <a:solidFill>
                  <a:schemeClr val="tx1"/>
                </a:solidFill>
                <a:cs typeface="Calibri"/>
              </a:rPr>
              <a:t>Code'u</a:t>
            </a:r>
            <a:r>
              <a:rPr lang="en-US" sz="2000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000" b="1" err="1">
                <a:solidFill>
                  <a:schemeClr val="tx1"/>
                </a:solidFill>
                <a:cs typeface="Calibri"/>
              </a:rPr>
              <a:t>Yükleyin</a:t>
            </a:r>
            <a:r>
              <a:rPr lang="en-US" sz="2000" b="1" dirty="0">
                <a:solidFill>
                  <a:schemeClr val="tx1"/>
                </a:solidFill>
                <a:cs typeface="Calibri"/>
              </a:rPr>
              <a:t>: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Resmi web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sitesinden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VS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Code'u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indirin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ve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yükleyin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.</a:t>
            </a:r>
          </a:p>
          <a:p>
            <a:endParaRPr lang="en-US" sz="2000" dirty="0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tx1"/>
                </a:solidFill>
                <a:cs typeface="Calibri"/>
              </a:rPr>
              <a:t>VS Code </a:t>
            </a:r>
            <a:r>
              <a:rPr lang="en-US" sz="2000" b="1" err="1">
                <a:solidFill>
                  <a:schemeClr val="tx1"/>
                </a:solidFill>
                <a:cs typeface="Calibri"/>
              </a:rPr>
              <a:t>için</a:t>
            </a:r>
            <a:r>
              <a:rPr lang="en-US" sz="2000" b="1" dirty="0">
                <a:solidFill>
                  <a:schemeClr val="tx1"/>
                </a:solidFill>
                <a:cs typeface="Calibri"/>
              </a:rPr>
              <a:t> Salesforce </a:t>
            </a:r>
            <a:r>
              <a:rPr lang="en-US" sz="2000" b="1" err="1">
                <a:solidFill>
                  <a:schemeClr val="tx1"/>
                </a:solidFill>
                <a:cs typeface="Calibri"/>
              </a:rPr>
              <a:t>Eklentilerini</a:t>
            </a:r>
            <a:r>
              <a:rPr lang="en-US" sz="2000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000" b="1" err="1">
                <a:solidFill>
                  <a:schemeClr val="tx1"/>
                </a:solidFill>
                <a:cs typeface="Calibri"/>
              </a:rPr>
              <a:t>Yükleyin</a:t>
            </a:r>
            <a:r>
              <a:rPr lang="en-US" sz="2000" b="1" dirty="0">
                <a:solidFill>
                  <a:schemeClr val="tx1"/>
                </a:solidFill>
                <a:cs typeface="Calibri"/>
              </a:rPr>
              <a:t>: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VS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Code'u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açın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,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Eklentiler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görünümüne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gidin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(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Ctrl+Shift+X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)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ve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"Salesforce Extension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Pack"i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arayın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.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Paketi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yükleyin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.</a:t>
            </a:r>
          </a:p>
          <a:p>
            <a:endParaRPr lang="en-US" sz="2000" dirty="0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tx1"/>
                </a:solidFill>
                <a:cs typeface="Calibri"/>
              </a:rPr>
              <a:t>GitHub </a:t>
            </a:r>
            <a:r>
              <a:rPr lang="en-US" sz="2000" b="1" err="1">
                <a:solidFill>
                  <a:schemeClr val="tx1"/>
                </a:solidFill>
                <a:cs typeface="Calibri"/>
              </a:rPr>
              <a:t>hesabı</a:t>
            </a:r>
            <a:r>
              <a:rPr lang="en-US" sz="2000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000" b="1" err="1">
                <a:solidFill>
                  <a:schemeClr val="tx1"/>
                </a:solidFill>
                <a:cs typeface="Calibri"/>
              </a:rPr>
              <a:t>oluşturun</a:t>
            </a:r>
            <a:r>
              <a:rPr lang="en-US" sz="2000" b="1" dirty="0">
                <a:solidFill>
                  <a:schemeClr val="tx1"/>
                </a:solidFill>
                <a:cs typeface="Calibri"/>
              </a:rPr>
              <a:t>: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github.com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adresine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gidin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ve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henüz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bir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hesabınız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yoksa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bir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tane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oluşturun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575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D2E14-1560-7A0C-0249-B6301427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Git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ve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Github'ın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Kurulumu</a:t>
            </a:r>
            <a:endParaRPr lang="en-US" sz="4000" dirty="0" err="1">
              <a:cs typeface="Calibri Ligh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23AA214-8AE3-A579-1FAB-9291D4163828}"/>
              </a:ext>
            </a:extLst>
          </p:cNvPr>
          <p:cNvSpPr/>
          <p:nvPr/>
        </p:nvSpPr>
        <p:spPr>
          <a:xfrm>
            <a:off x="4398379" y="848811"/>
            <a:ext cx="7523543" cy="5362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b="1" dirty="0" err="1">
                <a:solidFill>
                  <a:schemeClr val="tx1"/>
                </a:solidFill>
                <a:cs typeface="Calibri"/>
              </a:rPr>
              <a:t>Git'i</a:t>
            </a:r>
            <a:r>
              <a:rPr lang="en-US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b="1" dirty="0" err="1">
                <a:solidFill>
                  <a:schemeClr val="tx1"/>
                </a:solidFill>
                <a:cs typeface="Calibri"/>
              </a:rPr>
              <a:t>Yükleyin</a:t>
            </a:r>
            <a:r>
              <a:rPr lang="en-US" b="1" dirty="0">
                <a:solidFill>
                  <a:schemeClr val="tx1"/>
                </a:solidFill>
                <a:cs typeface="Calibri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Windows: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Git'i</a:t>
            </a:r>
            <a:r>
              <a:rPr lang="en-US" dirty="0">
                <a:solidFill>
                  <a:schemeClr val="tx1"/>
                </a:solidFill>
                <a:cs typeface="Calibri"/>
              </a:rPr>
              <a:t> https://git-scm.com/download/win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adresinden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indirin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ve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yükleyin</a:t>
            </a:r>
            <a:r>
              <a:rPr lang="en-US" dirty="0">
                <a:solidFill>
                  <a:schemeClr val="tx1"/>
                </a:solidFill>
                <a:cs typeface="Calibri"/>
              </a:rPr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macOS: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Git'i</a:t>
            </a:r>
            <a:r>
              <a:rPr lang="en-US" dirty="0">
                <a:solidFill>
                  <a:schemeClr val="tx1"/>
                </a:solidFill>
                <a:cs typeface="Calibri"/>
              </a:rPr>
              <a:t> Homebrew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ile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yükleyin</a:t>
            </a:r>
            <a:r>
              <a:rPr lang="en-US" dirty="0">
                <a:solidFill>
                  <a:schemeClr val="tx1"/>
                </a:solidFill>
                <a:cs typeface="Calibri"/>
              </a:rPr>
              <a:t> (brew install git)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veya</a:t>
            </a:r>
            <a:r>
              <a:rPr lang="en-US" dirty="0">
                <a:solidFill>
                  <a:schemeClr val="tx1"/>
                </a:solidFill>
                <a:cs typeface="Calibri"/>
              </a:rPr>
              <a:t> https://git-scm.com/download/mac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adresinden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indirin</a:t>
            </a:r>
            <a:r>
              <a:rPr lang="en-US" dirty="0">
                <a:solidFill>
                  <a:schemeClr val="tx1"/>
                </a:solidFill>
                <a:cs typeface="Calibri"/>
              </a:rPr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Linux: Paket </a:t>
            </a:r>
            <a:r>
              <a:rPr lang="en-US" err="1">
                <a:solidFill>
                  <a:schemeClr val="tx1"/>
                </a:solidFill>
                <a:cs typeface="Calibri"/>
              </a:rPr>
              <a:t>yöneticisini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err="1">
                <a:solidFill>
                  <a:schemeClr val="tx1"/>
                </a:solidFill>
                <a:cs typeface="Calibri"/>
              </a:rPr>
              <a:t>kullanın</a:t>
            </a:r>
            <a:r>
              <a:rPr lang="en-US" dirty="0">
                <a:solidFill>
                  <a:schemeClr val="tx1"/>
                </a:solidFill>
                <a:cs typeface="Calibri"/>
              </a:rPr>
              <a:t> (</a:t>
            </a:r>
            <a:r>
              <a:rPr lang="en-US" err="1">
                <a:solidFill>
                  <a:schemeClr val="tx1"/>
                </a:solidFill>
                <a:cs typeface="Calibri"/>
              </a:rPr>
              <a:t>örneğin</a:t>
            </a:r>
            <a:r>
              <a:rPr lang="en-US" dirty="0">
                <a:solidFill>
                  <a:schemeClr val="tx1"/>
                </a:solidFill>
                <a:cs typeface="Calibri"/>
              </a:rPr>
              <a:t>, apt-get install git).</a:t>
            </a:r>
          </a:p>
          <a:p>
            <a:pPr marL="800100" lvl="1" indent="-342900">
              <a:buFont typeface="Arial"/>
              <a:buChar char="•"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-US" b="1" err="1">
                <a:solidFill>
                  <a:schemeClr val="tx1"/>
                </a:solidFill>
                <a:cs typeface="Calibri"/>
              </a:rPr>
              <a:t>Git'i</a:t>
            </a:r>
            <a:r>
              <a:rPr lang="en-US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b="1" err="1">
                <a:solidFill>
                  <a:schemeClr val="tx1"/>
                </a:solidFill>
                <a:cs typeface="Calibri"/>
              </a:rPr>
              <a:t>Yapılandırın</a:t>
            </a:r>
            <a:r>
              <a:rPr lang="en-US" b="1" dirty="0">
                <a:solidFill>
                  <a:schemeClr val="tx1"/>
                </a:solidFill>
                <a:cs typeface="Calibri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Bir terminal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açın</a:t>
            </a:r>
            <a:r>
              <a:rPr lang="en-US" dirty="0">
                <a:solidFill>
                  <a:schemeClr val="tx1"/>
                </a:solidFill>
                <a:cs typeface="Calibri"/>
              </a:rPr>
              <a:t> (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Komut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İstemi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veya</a:t>
            </a:r>
            <a:r>
              <a:rPr lang="en-US" dirty="0">
                <a:solidFill>
                  <a:schemeClr val="tx1"/>
                </a:solidFill>
                <a:cs typeface="Calibri"/>
              </a:rPr>
              <a:t> Git Bash).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>
                <a:solidFill>
                  <a:schemeClr val="tx1"/>
                </a:solidFill>
                <a:cs typeface="Calibri"/>
              </a:rPr>
              <a:t>İsminizi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ayarlayın</a:t>
            </a:r>
            <a:r>
              <a:rPr lang="en-US" dirty="0">
                <a:solidFill>
                  <a:schemeClr val="tx1"/>
                </a:solidFill>
                <a:cs typeface="Calibri"/>
              </a:rPr>
              <a:t>: git config --global user.name "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Adınız</a:t>
            </a:r>
            <a:r>
              <a:rPr lang="en-US" dirty="0">
                <a:solidFill>
                  <a:schemeClr val="tx1"/>
                </a:solidFill>
                <a:cs typeface="Calibri"/>
              </a:rPr>
              <a:t>"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E-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postanızı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ayarlayın</a:t>
            </a:r>
            <a:r>
              <a:rPr lang="en-US" dirty="0">
                <a:solidFill>
                  <a:schemeClr val="tx1"/>
                </a:solidFill>
                <a:cs typeface="Calibri"/>
              </a:rPr>
              <a:t>: git config --global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user.email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>
                <a:solidFill>
                  <a:schemeClr val="tx1"/>
                </a:solidFill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eposta@adresiniz.com</a:t>
            </a:r>
          </a:p>
          <a:p>
            <a:pPr marL="800100" lvl="1" indent="-342900">
              <a:buFont typeface="Arial"/>
              <a:buChar char="•"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  <a:cs typeface="Calibri"/>
              </a:rPr>
              <a:t>VS </a:t>
            </a:r>
            <a:r>
              <a:rPr lang="en-US" b="1" err="1">
                <a:solidFill>
                  <a:schemeClr val="tx1"/>
                </a:solidFill>
                <a:cs typeface="Calibri"/>
              </a:rPr>
              <a:t>Code'u</a:t>
            </a:r>
            <a:r>
              <a:rPr lang="en-US" b="1" dirty="0">
                <a:solidFill>
                  <a:schemeClr val="tx1"/>
                </a:solidFill>
                <a:cs typeface="Calibri"/>
              </a:rPr>
              <a:t> Git </a:t>
            </a:r>
            <a:r>
              <a:rPr lang="en-US" b="1" err="1">
                <a:solidFill>
                  <a:schemeClr val="tx1"/>
                </a:solidFill>
                <a:cs typeface="Calibri"/>
              </a:rPr>
              <a:t>ve</a:t>
            </a:r>
            <a:r>
              <a:rPr lang="en-US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b="1" err="1">
                <a:solidFill>
                  <a:schemeClr val="tx1"/>
                </a:solidFill>
                <a:cs typeface="Calibri"/>
              </a:rPr>
              <a:t>GitHub'a</a:t>
            </a:r>
            <a:r>
              <a:rPr lang="en-US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b="1" err="1">
                <a:solidFill>
                  <a:schemeClr val="tx1"/>
                </a:solidFill>
                <a:cs typeface="Calibri"/>
              </a:rPr>
              <a:t>Bağlayın</a:t>
            </a:r>
            <a:r>
              <a:rPr lang="en-US" b="1" dirty="0">
                <a:solidFill>
                  <a:schemeClr val="tx1"/>
                </a:solidFill>
                <a:cs typeface="Calibri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VS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Code'u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açın</a:t>
            </a:r>
            <a:r>
              <a:rPr lang="en-US" dirty="0">
                <a:solidFill>
                  <a:schemeClr val="tx1"/>
                </a:solidFill>
                <a:cs typeface="Calibri"/>
              </a:rPr>
              <a:t>, F1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tuşuna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basın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ve</a:t>
            </a:r>
            <a:r>
              <a:rPr lang="en-US" dirty="0">
                <a:solidFill>
                  <a:schemeClr val="tx1"/>
                </a:solidFill>
                <a:cs typeface="Calibri"/>
              </a:rPr>
              <a:t> "Git: Clone"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yazın</a:t>
            </a:r>
            <a:r>
              <a:rPr lang="en-US" dirty="0">
                <a:solidFill>
                  <a:schemeClr val="tx1"/>
                </a:solidFill>
                <a:cs typeface="Calibri"/>
              </a:rPr>
              <a:t>,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GitHub'dan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bir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depoyu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klonlamak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için</a:t>
            </a:r>
            <a:r>
              <a:rPr lang="en-US" dirty="0">
                <a:solidFill>
                  <a:schemeClr val="tx1"/>
                </a:solidFill>
                <a:cs typeface="Calibri"/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Depo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URL'sini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sağlayın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ve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klonlama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için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bir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yerel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klasör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seçin</a:t>
            </a:r>
            <a:r>
              <a:rPr lang="en-US" dirty="0">
                <a:solidFill>
                  <a:schemeClr val="tx1"/>
                </a:solidFill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106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588BA-3A5D-B217-52D7-C0CA89FA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80952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Giriş</vt:lpstr>
      <vt:lpstr>Github ve  VS Code'a  Genel Bakış</vt:lpstr>
      <vt:lpstr>Git Temelleri</vt:lpstr>
      <vt:lpstr>Çalışma Akışı</vt:lpstr>
      <vt:lpstr>Önkoşullar</vt:lpstr>
      <vt:lpstr>Git ve Github'ın Kurulumu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348</cp:revision>
  <dcterms:created xsi:type="dcterms:W3CDTF">2023-07-11T22:26:22Z</dcterms:created>
  <dcterms:modified xsi:type="dcterms:W3CDTF">2023-07-12T01:24:24Z</dcterms:modified>
</cp:coreProperties>
</file>