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4ofYPnMHbZpaYOkdAK4zKslCb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7fc2849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17fc28491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7f8f9136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17f8f9136d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7f8f9136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17f8f9136d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, Dikey Metin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bilgis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mailto:e190503020@stud.tau.edu.tr" TargetMode="External"/><Relationship Id="rId5" Type="http://schemas.openxmlformats.org/officeDocument/2006/relationships/hyperlink" Target="mailto:e190501030@stud.tau.edu.t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4477838" y="1433674"/>
            <a:ext cx="64407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INF202 : Autohaus Service Projekt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Lastenheft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Türkisch-Deutsche Universität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Dipl.- Ing.Ömer KARACAN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216250" y="4130200"/>
            <a:ext cx="6816000" cy="64800"/>
          </a:xfrm>
          <a:prstGeom prst="rect">
            <a:avLst/>
          </a:prstGeom>
          <a:solidFill>
            <a:srgbClr val="0099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241550" y="4358075"/>
            <a:ext cx="5790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100">
                <a:latin typeface="Times New Roman"/>
                <a:ea typeface="Times New Roman"/>
                <a:cs typeface="Times New Roman"/>
                <a:sym typeface="Times New Roman"/>
              </a:rPr>
              <a:t>Java Benders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latin typeface="Times New Roman"/>
                <a:ea typeface="Times New Roman"/>
                <a:cs typeface="Times New Roman"/>
                <a:sym typeface="Times New Roman"/>
              </a:rPr>
              <a:t>Melih Eyüboğlu : </a:t>
            </a:r>
            <a:r>
              <a:rPr lang="tr-TR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e190503020@stud.tau.edu.tr</a:t>
            </a:r>
            <a:r>
              <a:rPr lang="tr-TR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latin typeface="Times New Roman"/>
                <a:ea typeface="Times New Roman"/>
                <a:cs typeface="Times New Roman"/>
                <a:sym typeface="Times New Roman"/>
              </a:rPr>
              <a:t>Berkan Türkoğlu : </a:t>
            </a:r>
            <a:r>
              <a:rPr lang="tr-TR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e190501030@stud.tau.edu.tr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522725" y="6234550"/>
            <a:ext cx="45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latin typeface="Calibri"/>
                <a:ea typeface="Calibri"/>
                <a:cs typeface="Calibri"/>
                <a:sym typeface="Calibri"/>
              </a:rPr>
              <a:t>10.03.2023|INF202| Version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813" y="0"/>
            <a:ext cx="12215700" cy="68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43025" y="458000"/>
            <a:ext cx="684213" cy="5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43025" y="458000"/>
            <a:ext cx="684213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1616750" y="2610025"/>
            <a:ext cx="6086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99B3"/>
              </a:buClr>
              <a:buSzPts val="2400"/>
              <a:buFont typeface="Times New Roman"/>
              <a:buChar char="❏"/>
            </a:pPr>
            <a:r>
              <a:rPr lang="tr-TR" sz="2400">
                <a:latin typeface="Times New Roman"/>
                <a:ea typeface="Times New Roman"/>
                <a:cs typeface="Times New Roman"/>
                <a:sym typeface="Times New Roman"/>
              </a:rPr>
              <a:t>Kunden </a:t>
            </a:r>
            <a:r>
              <a:rPr lang="tr-TR" sz="2400">
                <a:latin typeface="Times New Roman"/>
                <a:ea typeface="Times New Roman"/>
                <a:cs typeface="Times New Roman"/>
                <a:sym typeface="Times New Roman"/>
              </a:rPr>
              <a:t>Geschichte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99B3"/>
              </a:buClr>
              <a:buSzPts val="2400"/>
              <a:buFont typeface="Times New Roman"/>
              <a:buChar char="❏"/>
            </a:pPr>
            <a:r>
              <a:rPr lang="tr-TR" sz="2400">
                <a:latin typeface="Times New Roman"/>
                <a:ea typeface="Times New Roman"/>
                <a:cs typeface="Times New Roman"/>
                <a:sym typeface="Times New Roman"/>
              </a:rPr>
              <a:t>Kundenanforderungen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99B3"/>
              </a:buClr>
              <a:buSzPts val="2400"/>
              <a:buFont typeface="Times New Roman"/>
              <a:buChar char="❏"/>
            </a:pPr>
            <a:r>
              <a:rPr lang="tr-TR" sz="2400">
                <a:latin typeface="Times New Roman"/>
                <a:ea typeface="Times New Roman"/>
                <a:cs typeface="Times New Roman"/>
                <a:sym typeface="Times New Roman"/>
              </a:rPr>
              <a:t>Anwendungsf</a:t>
            </a:r>
            <a:r>
              <a:rPr lang="tr-T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ä</a:t>
            </a:r>
            <a:r>
              <a:rPr lang="tr-TR" sz="2400">
                <a:latin typeface="Times New Roman"/>
                <a:ea typeface="Times New Roman"/>
                <a:cs typeface="Times New Roman"/>
                <a:sym typeface="Times New Roman"/>
              </a:rPr>
              <a:t>llen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887625" y="1069350"/>
            <a:ext cx="2261400" cy="45600"/>
          </a:xfrm>
          <a:prstGeom prst="rect">
            <a:avLst/>
          </a:prstGeom>
          <a:solidFill>
            <a:srgbClr val="0099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"/>
          <p:cNvSpPr txBox="1"/>
          <p:nvPr>
            <p:ph type="title"/>
          </p:nvPr>
        </p:nvSpPr>
        <p:spPr>
          <a:xfrm>
            <a:off x="887625" y="539250"/>
            <a:ext cx="69915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rgbClr val="0099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Gliederung</a:t>
            </a:r>
            <a:endParaRPr sz="5000">
              <a:solidFill>
                <a:srgbClr val="0099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217fc284917_0_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850" y="-5562"/>
            <a:ext cx="12215700" cy="68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17fc284917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6175" y="288925"/>
            <a:ext cx="684213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17fc284917_0_7"/>
          <p:cNvSpPr txBox="1"/>
          <p:nvPr/>
        </p:nvSpPr>
        <p:spPr>
          <a:xfrm>
            <a:off x="5727325" y="3909800"/>
            <a:ext cx="60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17fc284917_0_7"/>
          <p:cNvSpPr txBox="1"/>
          <p:nvPr>
            <p:ph type="title"/>
          </p:nvPr>
        </p:nvSpPr>
        <p:spPr>
          <a:xfrm>
            <a:off x="919325" y="539262"/>
            <a:ext cx="69915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rgbClr val="0099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Kunden Geschichte</a:t>
            </a:r>
            <a:endParaRPr sz="5000">
              <a:solidFill>
                <a:srgbClr val="0099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217fc284917_0_7"/>
          <p:cNvSpPr/>
          <p:nvPr/>
        </p:nvSpPr>
        <p:spPr>
          <a:xfrm>
            <a:off x="919325" y="1069350"/>
            <a:ext cx="3423600" cy="45600"/>
          </a:xfrm>
          <a:prstGeom prst="rect">
            <a:avLst/>
          </a:prstGeom>
          <a:solidFill>
            <a:srgbClr val="0099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g217fc284917_0_7"/>
          <p:cNvSpPr txBox="1"/>
          <p:nvPr/>
        </p:nvSpPr>
        <p:spPr>
          <a:xfrm>
            <a:off x="5579375" y="353925"/>
            <a:ext cx="36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Berkan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217fc284917_0_7"/>
          <p:cNvSpPr txBox="1"/>
          <p:nvPr/>
        </p:nvSpPr>
        <p:spPr>
          <a:xfrm>
            <a:off x="1067300" y="1859800"/>
            <a:ext cx="90765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99B3"/>
              </a:buClr>
              <a:buSzPts val="2400"/>
              <a:buFont typeface="Times New Roman"/>
              <a:buChar char="❏"/>
            </a:pPr>
            <a:r>
              <a:rPr lang="tr-T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 Kunde möchte ein lokales System, mit dem er die Autos in seinem Autohaus verfolgen kann.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99B3"/>
              </a:buClr>
              <a:buSzPts val="2400"/>
              <a:buFont typeface="Times New Roman"/>
              <a:buChar char="❏"/>
            </a:pPr>
            <a:r>
              <a:rPr lang="tr-T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 System sollen Merkmale wie Marke und Modell der Fahrzeuge, die Namen und Adressen der Kunden und schließlich die Namen und Positionen der Mitarbeiter, die die Autos verkauft haben, ersichtlich sein.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217fc284917_0_7"/>
          <p:cNvSpPr txBox="1"/>
          <p:nvPr/>
        </p:nvSpPr>
        <p:spPr>
          <a:xfrm>
            <a:off x="76850" y="6463350"/>
            <a:ext cx="45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10.03.2023|INF202| Version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17fc284917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217f8f9136d_0_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850" y="-5562"/>
            <a:ext cx="12215700" cy="68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17f8f9136d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6175" y="288925"/>
            <a:ext cx="684213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17f8f9136d_0_9"/>
          <p:cNvSpPr txBox="1"/>
          <p:nvPr/>
        </p:nvSpPr>
        <p:spPr>
          <a:xfrm>
            <a:off x="5727325" y="3909800"/>
            <a:ext cx="60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217f8f9136d_0_9"/>
          <p:cNvSpPr txBox="1"/>
          <p:nvPr>
            <p:ph type="title"/>
          </p:nvPr>
        </p:nvSpPr>
        <p:spPr>
          <a:xfrm>
            <a:off x="891575" y="528687"/>
            <a:ext cx="69915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rgbClr val="0099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Kundenanforderungen</a:t>
            </a:r>
            <a:endParaRPr sz="5000">
              <a:solidFill>
                <a:srgbClr val="0099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g217f8f9136d_0_9"/>
          <p:cNvSpPr/>
          <p:nvPr/>
        </p:nvSpPr>
        <p:spPr>
          <a:xfrm>
            <a:off x="891582" y="1058775"/>
            <a:ext cx="3631200" cy="45600"/>
          </a:xfrm>
          <a:prstGeom prst="rect">
            <a:avLst/>
          </a:prstGeom>
          <a:solidFill>
            <a:srgbClr val="0099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g217f8f9136d_0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23" name="Google Shape;123;g217f8f9136d_0_9"/>
          <p:cNvSpPr txBox="1"/>
          <p:nvPr/>
        </p:nvSpPr>
        <p:spPr>
          <a:xfrm>
            <a:off x="76850" y="6463350"/>
            <a:ext cx="45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10.03.2023|INF202| Version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217f8f9136d_0_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850" y="-5562"/>
            <a:ext cx="12215700" cy="68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17f8f9136d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6175" y="288925"/>
            <a:ext cx="684213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17f8f9136d_0_18"/>
          <p:cNvSpPr txBox="1"/>
          <p:nvPr/>
        </p:nvSpPr>
        <p:spPr>
          <a:xfrm>
            <a:off x="5727325" y="3909800"/>
            <a:ext cx="60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17f8f9136d_0_18"/>
          <p:cNvSpPr txBox="1"/>
          <p:nvPr/>
        </p:nvSpPr>
        <p:spPr>
          <a:xfrm>
            <a:off x="5579375" y="353925"/>
            <a:ext cx="36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Berkan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217f8f9136d_0_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33" name="Google Shape;133;g217f8f9136d_0_18"/>
          <p:cNvSpPr txBox="1"/>
          <p:nvPr/>
        </p:nvSpPr>
        <p:spPr>
          <a:xfrm>
            <a:off x="76850" y="6463350"/>
            <a:ext cx="45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10.03.2023|INF202| Version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17f8f9136d_0_18"/>
          <p:cNvSpPr txBox="1"/>
          <p:nvPr>
            <p:ph type="title"/>
          </p:nvPr>
        </p:nvSpPr>
        <p:spPr>
          <a:xfrm>
            <a:off x="891575" y="528687"/>
            <a:ext cx="69915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rgbClr val="0099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Anwendungsfallen</a:t>
            </a:r>
            <a:endParaRPr sz="5000">
              <a:solidFill>
                <a:srgbClr val="0099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g217f8f9136d_0_18"/>
          <p:cNvSpPr/>
          <p:nvPr/>
        </p:nvSpPr>
        <p:spPr>
          <a:xfrm>
            <a:off x="891576" y="1058775"/>
            <a:ext cx="3166200" cy="45600"/>
          </a:xfrm>
          <a:prstGeom prst="rect">
            <a:avLst/>
          </a:prstGeom>
          <a:solidFill>
            <a:srgbClr val="0099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g217f8f9136d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300" y="1597188"/>
            <a:ext cx="11047905" cy="398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850" y="-5562"/>
            <a:ext cx="12215700" cy="68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6175" y="288925"/>
            <a:ext cx="684213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"/>
          <p:cNvSpPr txBox="1"/>
          <p:nvPr/>
        </p:nvSpPr>
        <p:spPr>
          <a:xfrm>
            <a:off x="838750" y="1864975"/>
            <a:ext cx="9818400" cy="29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tr-T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 Besitzer eines Autohändlers möchte ich meine Autos mit der Applikation verkaufen, um den Verkauf der Autos zu steigern.​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tr-T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Die Kunden können sich die Autos in der Applikation aktualisiert ansehen und einkaufen.​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5727325" y="3909800"/>
            <a:ext cx="60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46" name="Google Shape;146;p3"/>
          <p:cNvSpPr txBox="1"/>
          <p:nvPr/>
        </p:nvSpPr>
        <p:spPr>
          <a:xfrm>
            <a:off x="76850" y="6463350"/>
            <a:ext cx="45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10.03.2023|INF202| Version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 txBox="1"/>
          <p:nvPr>
            <p:ph type="title"/>
          </p:nvPr>
        </p:nvSpPr>
        <p:spPr>
          <a:xfrm>
            <a:off x="891575" y="528687"/>
            <a:ext cx="69915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rgbClr val="0099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Kunden Geschichte</a:t>
            </a:r>
            <a:endParaRPr sz="5000">
              <a:solidFill>
                <a:srgbClr val="0099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891576" y="1058775"/>
            <a:ext cx="3166200" cy="45600"/>
          </a:xfrm>
          <a:prstGeom prst="rect">
            <a:avLst/>
          </a:prstGeom>
          <a:solidFill>
            <a:srgbClr val="0099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2016-12-05T11:53:49Z</dcterms:created>
  <dc:creator>YAVUZ UZUNAL</dc:creator>
</cp:coreProperties>
</file>