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2A1B4-406A-99C0-A788-E8B7BB8A540A}" v="966" dt="2025-01-16T09:07:58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Resi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Dikdörtgen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Serbest 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Serbest 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Dikdörtgen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Serbest 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Serbest 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Serbest 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Serbest 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Serbest 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Serbest 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Serbest 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Serbest 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Serbest 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Serbest 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Serbest 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Serbest 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Serbest 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Serbest 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Serbest 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Serbest 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Serbest 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Serbest 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Serbest 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Serbest 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Serbest 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Serbest 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Serbest 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Serbest 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Dikdörtgen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Serbest 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Serbest 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Serbest 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Serbest 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Serbest 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Serbest 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Serbest 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Serbest 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Serbest 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Serbest 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Serbest 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Dikdörtgen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Serbest 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Serbest 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Serbest 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Serbest 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Serbest 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Serbest 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Serbest 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Serbest 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Serbest 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Serbest 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Serbest 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Serbest 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Serbest 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"/>
              <a:t>Asıl alt başlık stilini düzenlemek için tıklatın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İ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tr"/>
              <a:t>Resim eklemek için simgeye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12" name="Metin Yer Tutucusu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Metin Kutusu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Metin Kutusu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şlık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7" name="Metin Yer Tutucusu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8" name="Metin Yer Tutucusu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9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10" name="Metin Yer Tutucusu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11" name="Metin Yer Tutucusu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12" name="Metin Yer Tutucusu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şlık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19" name="Metin Yer Tutucusu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20" name="Resim Yer Tutucusu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tr"/>
              <a:t>Resim eklemek için simgeye tıklayın</a:t>
            </a:r>
            <a:endParaRPr lang="en-US" dirty="0"/>
          </a:p>
        </p:txBody>
      </p:sp>
      <p:sp>
        <p:nvSpPr>
          <p:cNvPr id="21" name="Metin Yer Tutucusu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22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23" name="Resim Yer Tutucusu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tr"/>
              <a:t>Resim eklemek için simgeye tıklayın</a:t>
            </a:r>
            <a:endParaRPr lang="en-US" dirty="0"/>
          </a:p>
        </p:txBody>
      </p:sp>
      <p:sp>
        <p:nvSpPr>
          <p:cNvPr id="24" name="Metin Yer Tutucusu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25" name="Metin Yer Tutucusu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26" name="Resim Yer Tutucusu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tr"/>
              <a:t>Resim eklemek için simgeye tıklayın</a:t>
            </a:r>
            <a:endParaRPr lang="en-US" dirty="0"/>
          </a:p>
        </p:txBody>
      </p:sp>
      <p:sp>
        <p:nvSpPr>
          <p:cNvPr id="27" name="Metin Yer Tutucusu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"/>
              <a:t>Resim eklemek için simgeye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Dikdörtgen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Serbest 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Serbest 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Serbest 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Serbest 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Serbest 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Serbest 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Serbest 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Serbest 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Serbest 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Serbest 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Satır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Serbest 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Serbest 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Serbest 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Serbest 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Dikdörtgen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Serbest 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Serbest 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Serbest 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Serbest 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Serbest 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Serbest 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Serbest 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Serbest 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Serbest 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Serbest 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Serbest 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Serbest 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Serbest 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Serbest 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Serbest 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Serbest 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Serbest 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Serbest 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Serbest 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Dikdörtgen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A87A34-81AB-432B-8DAE-1953F412C126}" type="datetimeFigureOut">
              <a:rPr lang="en-US" dirty="0"/>
              <a:pPr rtl="0"/>
              <a:t>1/16/2025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094138" y="-2494"/>
            <a:ext cx="8573861" cy="1976362"/>
          </a:xfrm>
        </p:spPr>
        <p:txBody>
          <a:bodyPr rtlCol="0"/>
          <a:lstStyle/>
          <a:p>
            <a:r>
              <a:rPr lang="en-US" dirty="0"/>
              <a:t>Data Hunter INFORMATION GATHERING TOOL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094138" y="4448704"/>
            <a:ext cx="7328052" cy="1365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solidFill>
                  <a:srgbClr val="F0F6FC"/>
                </a:solidFill>
                <a:latin typeface="Calibri"/>
                <a:ea typeface="+mn-lt"/>
                <a:cs typeface="+mn-lt"/>
              </a:rPr>
              <a:t>Data_Hunter</a:t>
            </a:r>
            <a:r>
              <a:rPr lang="en-US" sz="1800" dirty="0">
                <a:solidFill>
                  <a:srgbClr val="F0F6FC"/>
                </a:solidFill>
                <a:latin typeface="Calibri"/>
                <a:ea typeface="+mn-lt"/>
                <a:cs typeface="+mn-lt"/>
              </a:rPr>
              <a:t> C# </a:t>
            </a:r>
            <a:r>
              <a:rPr lang="en-US" sz="1800" dirty="0" err="1">
                <a:solidFill>
                  <a:srgbClr val="F0F6FC"/>
                </a:solidFill>
                <a:latin typeface="Calibri"/>
                <a:ea typeface="+mn-lt"/>
                <a:cs typeface="+mn-lt"/>
              </a:rPr>
              <a:t>ve</a:t>
            </a:r>
            <a:r>
              <a:rPr lang="en-US" sz="1800" dirty="0">
                <a:solidFill>
                  <a:srgbClr val="F0F6FC"/>
                </a:solidFill>
                <a:latin typeface="Calibri"/>
                <a:ea typeface="+mn-lt"/>
                <a:cs typeface="+mn-lt"/>
              </a:rPr>
              <a:t> Selenium </a:t>
            </a:r>
            <a:r>
              <a:rPr lang="en-US" sz="1800" dirty="0" err="1">
                <a:solidFill>
                  <a:srgbClr val="F0F6FC"/>
                </a:solidFill>
                <a:latin typeface="Calibri"/>
                <a:ea typeface="+mn-lt"/>
                <a:cs typeface="+mn-lt"/>
              </a:rPr>
              <a:t>Kullanılarak</a:t>
            </a:r>
            <a:r>
              <a:rPr lang="en-US" sz="1800" dirty="0">
                <a:solidFill>
                  <a:srgbClr val="F0F6F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0F6FC"/>
                </a:solidFill>
                <a:latin typeface="Calibri"/>
                <a:ea typeface="+mn-lt"/>
                <a:cs typeface="+mn-lt"/>
              </a:rPr>
              <a:t>Yazılmış</a:t>
            </a:r>
            <a:r>
              <a:rPr lang="en-US" sz="1800" dirty="0">
                <a:solidFill>
                  <a:srgbClr val="F0F6FC"/>
                </a:solidFill>
                <a:latin typeface="Calibri"/>
                <a:ea typeface="+mn-lt"/>
                <a:cs typeface="+mn-lt"/>
              </a:rPr>
              <a:t> Bir Bilgi </a:t>
            </a:r>
            <a:r>
              <a:rPr lang="en-US" sz="1800" dirty="0" err="1">
                <a:solidFill>
                  <a:srgbClr val="F0F6FC"/>
                </a:solidFill>
                <a:latin typeface="Calibri"/>
                <a:ea typeface="+mn-lt"/>
                <a:cs typeface="+mn-lt"/>
              </a:rPr>
              <a:t>Toplama</a:t>
            </a:r>
            <a:r>
              <a:rPr lang="en-US" sz="1800" dirty="0">
                <a:solidFill>
                  <a:srgbClr val="F0F6FC"/>
                </a:solidFill>
                <a:latin typeface="Calibri"/>
                <a:ea typeface="+mn-lt"/>
                <a:cs typeface="+mn-lt"/>
              </a:rPr>
              <a:t> Siber </a:t>
            </a:r>
            <a:r>
              <a:rPr lang="en-US" sz="1800" dirty="0" err="1">
                <a:solidFill>
                  <a:srgbClr val="F0F6FC"/>
                </a:solidFill>
                <a:latin typeface="Calibri"/>
                <a:ea typeface="+mn-lt"/>
                <a:cs typeface="+mn-lt"/>
              </a:rPr>
              <a:t>Güvenlik</a:t>
            </a:r>
            <a:r>
              <a:rPr lang="en-US" sz="1800" dirty="0">
                <a:solidFill>
                  <a:srgbClr val="F0F6F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0F6FC"/>
                </a:solidFill>
                <a:latin typeface="Calibri"/>
                <a:ea typeface="+mn-lt"/>
                <a:cs typeface="+mn-lt"/>
              </a:rPr>
              <a:t>UygulamasıDIR</a:t>
            </a:r>
            <a:endParaRPr lang="tr-TR" sz="1800" dirty="0" err="1">
              <a:latin typeface="Calibri"/>
              <a:ea typeface="Calibri"/>
              <a:cs typeface="Calibri"/>
            </a:endParaRPr>
          </a:p>
        </p:txBody>
      </p:sp>
      <p:pic>
        <p:nvPicPr>
          <p:cNvPr id="4" name="Resim 3" descr="metin, saat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63BBB5FA-B125-8341-949E-00DA0370E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76" y="1974011"/>
            <a:ext cx="6180666" cy="21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022838-91C7-9E9A-8F01-CA178356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232569" cy="1091523"/>
          </a:xfrm>
        </p:spPr>
        <p:txBody>
          <a:bodyPr>
            <a:normAutofit fontScale="90000"/>
          </a:bodyPr>
          <a:lstStyle/>
          <a:p>
            <a:r>
              <a:rPr lang="tr-TR" dirty="0"/>
              <a:t>Bilindiği Gibi Siber Güvenlik Alanında Birbirinden Farklı Programlama Dilleri İle </a:t>
            </a:r>
            <a:r>
              <a:rPr lang="tr-TR" dirty="0" err="1"/>
              <a:t>yAZILMIŞ</a:t>
            </a:r>
            <a:r>
              <a:rPr lang="tr-TR" dirty="0"/>
              <a:t> Güvenlik araçları mevcuttur</a:t>
            </a:r>
          </a:p>
        </p:txBody>
      </p:sp>
      <p:pic>
        <p:nvPicPr>
          <p:cNvPr id="7" name="İçerik Yer Tutucusu 6" descr="metin, ekran görüntüsü, yazı tipi, saat içeren bir resim&#10;&#10;Açıklama otomatik olarak oluşturuldu">
            <a:extLst>
              <a:ext uri="{FF2B5EF4-FFF2-40B4-BE49-F238E27FC236}">
                <a16:creationId xmlns:a16="http://schemas.microsoft.com/office/drawing/2014/main" id="{666E7E17-4023-EA99-110B-F300772CB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382" r="20120"/>
          <a:stretch/>
        </p:blipFill>
        <p:spPr>
          <a:xfrm>
            <a:off x="452116" y="1992502"/>
            <a:ext cx="3222045" cy="2883485"/>
          </a:xfrm>
        </p:spPr>
      </p:pic>
      <p:pic>
        <p:nvPicPr>
          <p:cNvPr id="8" name="Resim 7" descr="metin, ekran görüntüsü, yazı tipi, grafik tasarım içeren bir resim&#10;&#10;Açıklama otomatik olarak oluşturuldu">
            <a:extLst>
              <a:ext uri="{FF2B5EF4-FFF2-40B4-BE49-F238E27FC236}">
                <a16:creationId xmlns:a16="http://schemas.microsoft.com/office/drawing/2014/main" id="{B6D6C452-83CD-D8AD-BF75-3F8A0BEC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75" r="7175" b="-321"/>
          <a:stretch/>
        </p:blipFill>
        <p:spPr>
          <a:xfrm>
            <a:off x="7890392" y="1710266"/>
            <a:ext cx="4151922" cy="3186307"/>
          </a:xfrm>
          <a:prstGeom prst="rect">
            <a:avLst/>
          </a:prstGeom>
        </p:spPr>
      </p:pic>
      <p:pic>
        <p:nvPicPr>
          <p:cNvPr id="9" name="Resim 8" descr="metin, ekran görüntüsü, multimedya yazılımı, yazılım içeren bir resim&#10;&#10;Açıklama otomatik olarak oluşturuldu">
            <a:extLst>
              <a:ext uri="{FF2B5EF4-FFF2-40B4-BE49-F238E27FC236}">
                <a16:creationId xmlns:a16="http://schemas.microsoft.com/office/drawing/2014/main" id="{582CF985-B600-0A40-0D1C-05F5635E1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743" y="3563938"/>
            <a:ext cx="3957561" cy="26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8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E707E-47DF-FC6A-604C-8C731CBF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18093" cy="1091523"/>
          </a:xfrm>
        </p:spPr>
        <p:txBody>
          <a:bodyPr/>
          <a:lstStyle/>
          <a:p>
            <a:r>
              <a:rPr lang="tr-TR" dirty="0"/>
              <a:t>Bundan Yola Çıkarak Daha Kapsamlı </a:t>
            </a:r>
            <a:r>
              <a:rPr lang="tr-TR" dirty="0" err="1"/>
              <a:t>Bır</a:t>
            </a:r>
            <a:r>
              <a:rPr lang="tr-TR" dirty="0"/>
              <a:t> Araç Oluşturduk.</a:t>
            </a:r>
          </a:p>
        </p:txBody>
      </p:sp>
      <p:pic>
        <p:nvPicPr>
          <p:cNvPr id="4" name="İçerik Yer Tutucusu 3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6F7ED4D-857D-644E-4570-30D10D207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795" y="2187160"/>
            <a:ext cx="4533900" cy="2190750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47E81BD-EACC-99DF-BC38-D31F7D5871D6}"/>
              </a:ext>
            </a:extLst>
          </p:cNvPr>
          <p:cNvSpPr txBox="1"/>
          <p:nvPr/>
        </p:nvSpPr>
        <p:spPr>
          <a:xfrm>
            <a:off x="1316349" y="4880202"/>
            <a:ext cx="88904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 dirty="0"/>
              <a:t>Aracımızda 6 farklı İşlem Vardır</a:t>
            </a:r>
          </a:p>
        </p:txBody>
      </p:sp>
    </p:spTree>
    <p:extLst>
      <p:ext uri="{BB962C8B-B14F-4D97-AF65-F5344CB8AC3E}">
        <p14:creationId xmlns:p14="http://schemas.microsoft.com/office/powerpoint/2010/main" val="361314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848A67-D986-DF76-E97B-C9E9644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 ve 2. kısımlarda HEDEF Cihazın  VEYA MEVCUT CIHAZIN </a:t>
            </a:r>
            <a:r>
              <a:rPr lang="tr-TR" dirty="0" err="1"/>
              <a:t>Publıc</a:t>
            </a:r>
            <a:r>
              <a:rPr lang="tr-TR" dirty="0"/>
              <a:t> </a:t>
            </a:r>
            <a:r>
              <a:rPr lang="tr-TR" dirty="0" err="1"/>
              <a:t>ıp</a:t>
            </a:r>
            <a:r>
              <a:rPr lang="tr-TR" dirty="0"/>
              <a:t> adresini Tarıyor (IPV4&amp;IPV6)</a:t>
            </a:r>
          </a:p>
        </p:txBody>
      </p:sp>
      <p:pic>
        <p:nvPicPr>
          <p:cNvPr id="4" name="İçerik Yer Tutucusu 3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D27AC8A-D3EB-E963-D067-A069202D8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6923"/>
          <a:stretch/>
        </p:blipFill>
        <p:spPr>
          <a:xfrm>
            <a:off x="3562584" y="2600149"/>
            <a:ext cx="4533905" cy="943717"/>
          </a:xfrm>
        </p:spPr>
      </p:pic>
      <p:pic>
        <p:nvPicPr>
          <p:cNvPr id="5" name="Resim 4" descr="metin, ekran görüntüsü, yazı tipi, diyagram içeren bir resim&#10;&#10;Açıklama otomatik olarak oluşturuldu">
            <a:extLst>
              <a:ext uri="{FF2B5EF4-FFF2-40B4-BE49-F238E27FC236}">
                <a16:creationId xmlns:a16="http://schemas.microsoft.com/office/drawing/2014/main" id="{FE0DB4DA-444F-4082-ACDB-328F433CD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984492"/>
            <a:ext cx="5849471" cy="25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BE6C6F-5E56-1EAE-7FBB-FBCF52DA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3. kısımda web sitesinin </a:t>
            </a:r>
            <a:r>
              <a:rPr lang="tr-TR" dirty="0" err="1"/>
              <a:t>domaın</a:t>
            </a:r>
            <a:r>
              <a:rPr lang="tr-TR" dirty="0"/>
              <a:t> bilgileri güvenlik duvarı seviyesi(</a:t>
            </a:r>
            <a:r>
              <a:rPr lang="tr-TR" dirty="0" err="1"/>
              <a:t>waf</a:t>
            </a:r>
            <a:r>
              <a:rPr lang="tr-TR" dirty="0"/>
              <a:t>) ve diğer bilgilerini verir</a:t>
            </a:r>
          </a:p>
        </p:txBody>
      </p:sp>
      <p:pic>
        <p:nvPicPr>
          <p:cNvPr id="4" name="İçerik Yer Tutucusu 3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8AA5583-C60C-31F4-02AC-C1010929F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1026" b="45128"/>
          <a:stretch/>
        </p:blipFill>
        <p:spPr>
          <a:xfrm>
            <a:off x="776439" y="3129891"/>
            <a:ext cx="4533905" cy="303337"/>
          </a:xfrm>
        </p:spPr>
      </p:pic>
      <p:pic>
        <p:nvPicPr>
          <p:cNvPr id="5" name="Resim 4" descr="metin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07D0FA0A-9F0D-7B11-3F22-4478E2D6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9922"/>
            <a:ext cx="4840942" cy="24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1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147812-737F-A911-064E-74338F8E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 Kısım Telefon Numarasından Bilgi </a:t>
            </a:r>
            <a:r>
              <a:rPr lang="tr-TR" dirty="0" err="1"/>
              <a:t>ToplAMAYA</a:t>
            </a:r>
            <a:r>
              <a:rPr lang="tr-TR" dirty="0"/>
              <a:t> YARIYOR</a:t>
            </a:r>
          </a:p>
        </p:txBody>
      </p:sp>
      <p:pic>
        <p:nvPicPr>
          <p:cNvPr id="4" name="İçerik Yer Tutucusu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080D8FE1-8721-3490-A212-6D1FA3242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677" y="3962074"/>
            <a:ext cx="6185647" cy="2671483"/>
          </a:xfrm>
        </p:spPr>
      </p:pic>
      <p:pic>
        <p:nvPicPr>
          <p:cNvPr id="5" name="Resim 4" descr="küçük alet, elektronik cihaz, ekran görüntüsü, mobil telefon içeren bir resim&#10;&#10;Açıklama otomatik olarak oluşturuldu">
            <a:extLst>
              <a:ext uri="{FF2B5EF4-FFF2-40B4-BE49-F238E27FC236}">
                <a16:creationId xmlns:a16="http://schemas.microsoft.com/office/drawing/2014/main" id="{2F110F2A-914B-FE98-82E9-D9BB06F9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881" y="1713022"/>
            <a:ext cx="3630708" cy="225534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B001A0F-8DC3-7E72-D013-C3598B967878}"/>
              </a:ext>
            </a:extLst>
          </p:cNvPr>
          <p:cNvSpPr txBox="1"/>
          <p:nvPr/>
        </p:nvSpPr>
        <p:spPr>
          <a:xfrm>
            <a:off x="2684896" y="2658637"/>
            <a:ext cx="54733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Sim Kartın Aktifliğini veya Pasifliğini Tarıyor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708EDB9-940D-D819-D526-B3532BAD9860}"/>
              </a:ext>
            </a:extLst>
          </p:cNvPr>
          <p:cNvSpPr txBox="1"/>
          <p:nvPr/>
        </p:nvSpPr>
        <p:spPr>
          <a:xfrm>
            <a:off x="8041809" y="4921222"/>
            <a:ext cx="34119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55 den Fazla Telefon Operatörünü Tarayabiliyor</a:t>
            </a:r>
          </a:p>
        </p:txBody>
      </p:sp>
      <p:pic>
        <p:nvPicPr>
          <p:cNvPr id="8" name="Resim 7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DECDFBE-3473-CC94-BC3D-17447400E0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180" r="247" b="37949"/>
          <a:stretch/>
        </p:blipFill>
        <p:spPr>
          <a:xfrm>
            <a:off x="2402261" y="2258013"/>
            <a:ext cx="4522706" cy="2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3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8D46DC-C73C-36B3-BF05-09BF8878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5.kısımda Bir Kriptoloji Konusu Olan HASH KODU Dönüşümleri Yapılıyor</a:t>
            </a:r>
          </a:p>
        </p:txBody>
      </p:sp>
      <p:pic>
        <p:nvPicPr>
          <p:cNvPr id="4" name="İçerik Yer Tutucusu 3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33DD825-DBA0-F0CD-4D8E-1D2EC2594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1026" r="247" b="25641"/>
          <a:stretch/>
        </p:blipFill>
        <p:spPr>
          <a:xfrm>
            <a:off x="1135957" y="2480021"/>
            <a:ext cx="4522706" cy="292103"/>
          </a:xfrm>
        </p:spPr>
      </p:pic>
      <p:pic>
        <p:nvPicPr>
          <p:cNvPr id="5" name="Resim 4" descr="metin, ekran görüntüsü, yazı tipi, daire içeren bir resim&#10;&#10;Açıklama otomatik olarak oluşturuldu">
            <a:extLst>
              <a:ext uri="{FF2B5EF4-FFF2-40B4-BE49-F238E27FC236}">
                <a16:creationId xmlns:a16="http://schemas.microsoft.com/office/drawing/2014/main" id="{D50C516A-11BC-B6C8-4548-33A2CAD39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527" y="3179110"/>
            <a:ext cx="6199095" cy="316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9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E8C987-8577-85F8-EA71-D81CEDAD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W Cen MT"/>
              </a:rPr>
              <a:t>6.kısımda Sitelerin Portlarını TARAYIP AÇIK VEYA KAPALI ŞEKLİNDE BİLGİ DÖNÜYOR</a:t>
            </a:r>
            <a:endParaRPr lang="tr-TR" dirty="0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4" name="İçerik Yer Tutucusu 3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0D73D98B-5D2C-2FC5-C2C3-15D22297A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229" b="32200"/>
          <a:stretch/>
        </p:blipFill>
        <p:spPr>
          <a:xfrm>
            <a:off x="1141148" y="2593480"/>
            <a:ext cx="10058405" cy="3625113"/>
          </a:xfrm>
        </p:spPr>
      </p:pic>
      <p:pic>
        <p:nvPicPr>
          <p:cNvPr id="5" name="Resim 4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85D164C-4ECF-5777-E62C-9C57F38BC0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144" r="240" b="16418"/>
          <a:stretch/>
        </p:blipFill>
        <p:spPr>
          <a:xfrm>
            <a:off x="3901168" y="2095598"/>
            <a:ext cx="4523028" cy="2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5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12DF39-0FDF-6875-7867-BC47647D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Teşekkürler...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62D601-2DF7-9DFD-E042-075ED85D9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Ege Şahin 231041021</a:t>
            </a:r>
          </a:p>
          <a:p>
            <a:r>
              <a:rPr lang="tr-TR" dirty="0"/>
              <a:t>Berkay Öztürk 231041027</a:t>
            </a:r>
            <a:endParaRPr lang="tr-TR" sz="1300" dirty="0"/>
          </a:p>
        </p:txBody>
      </p:sp>
    </p:spTree>
    <p:extLst>
      <p:ext uri="{BB962C8B-B14F-4D97-AF65-F5344CB8AC3E}">
        <p14:creationId xmlns:p14="http://schemas.microsoft.com/office/powerpoint/2010/main" val="776494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Geniş ekran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Devre</vt:lpstr>
      <vt:lpstr>Data Hunter INFORMATION GATHERING TOOL</vt:lpstr>
      <vt:lpstr>Bilindiği Gibi Siber Güvenlik Alanında Birbirinden Farklı Programlama Dilleri İle yAZILMIŞ Güvenlik araçları mevcuttur</vt:lpstr>
      <vt:lpstr>Bundan Yola Çıkarak Daha Kapsamlı Bır Araç Oluşturduk.</vt:lpstr>
      <vt:lpstr>1 ve 2. kısımlarda HEDEF Cihazın  VEYA MEVCUT CIHAZIN Publıc ıp adresini Tarıyor (IPV4&amp;IPV6)</vt:lpstr>
      <vt:lpstr>3. kısımda web sitesinin domaın bilgileri güvenlik duvarı seviyesi(waf) ve diğer bilgilerini verir</vt:lpstr>
      <vt:lpstr>4. Kısım Telefon Numarasından Bilgi ToplAMAYA YARIYOR</vt:lpstr>
      <vt:lpstr>5.kısımda Bir Kriptoloji Konusu Olan HASH KODU Dönüşümleri Yapılıyor</vt:lpstr>
      <vt:lpstr>6.kısımda Sitelerin Portlarını TARAYIP AÇIK VEYA KAPALI ŞEKLİNDE BİLGİ DÖNÜYOR</vt:lpstr>
      <vt:lpstr>Teşekkürler...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192</cp:revision>
  <dcterms:created xsi:type="dcterms:W3CDTF">2025-01-16T08:16:38Z</dcterms:created>
  <dcterms:modified xsi:type="dcterms:W3CDTF">2025-01-16T09:07:59Z</dcterms:modified>
</cp:coreProperties>
</file>