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82" r:id="rId9"/>
    <p:sldId id="283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0" r:id="rId24"/>
    <p:sldId id="275" r:id="rId25"/>
    <p:sldId id="276" r:id="rId26"/>
    <p:sldId id="279" r:id="rId27"/>
    <p:sldId id="277" r:id="rId28"/>
    <p:sldId id="278" r:id="rId2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5E80961-760F-4893-9806-C37B91FB19C9}" type="datetimeFigureOut">
              <a:rPr lang="tr-TR" smtClean="0"/>
              <a:t>28.03.2013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34FAA34-7485-476C-A4F7-5A6D2311B88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0961-760F-4893-9806-C37B91FB19C9}" type="datetimeFigureOut">
              <a:rPr lang="tr-TR" smtClean="0"/>
              <a:t>28.03.2013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A34-7485-476C-A4F7-5A6D2311B88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0961-760F-4893-9806-C37B91FB19C9}" type="datetimeFigureOut">
              <a:rPr lang="tr-TR" smtClean="0"/>
              <a:t>28.03.2013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A34-7485-476C-A4F7-5A6D2311B88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0961-760F-4893-9806-C37B91FB19C9}" type="datetimeFigureOut">
              <a:rPr lang="tr-TR" smtClean="0"/>
              <a:t>28.03.2013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A34-7485-476C-A4F7-5A6D2311B88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0961-760F-4893-9806-C37B91FB19C9}" type="datetimeFigureOut">
              <a:rPr lang="tr-TR" smtClean="0"/>
              <a:t>28.03.2013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A34-7485-476C-A4F7-5A6D2311B88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0961-760F-4893-9806-C37B91FB19C9}" type="datetimeFigureOut">
              <a:rPr lang="tr-TR" smtClean="0"/>
              <a:t>28.03.2013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A34-7485-476C-A4F7-5A6D2311B88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5E80961-760F-4893-9806-C37B91FB19C9}" type="datetimeFigureOut">
              <a:rPr lang="tr-TR" smtClean="0"/>
              <a:t>28.03.2013</a:t>
            </a:fld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34FAA34-7485-476C-A4F7-5A6D2311B889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5E80961-760F-4893-9806-C37B91FB19C9}" type="datetimeFigureOut">
              <a:rPr lang="tr-TR" smtClean="0"/>
              <a:t>28.03.2013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34FAA34-7485-476C-A4F7-5A6D2311B88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0961-760F-4893-9806-C37B91FB19C9}" type="datetimeFigureOut">
              <a:rPr lang="tr-TR" smtClean="0"/>
              <a:t>28.03.2013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A34-7485-476C-A4F7-5A6D2311B88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0961-760F-4893-9806-C37B91FB19C9}" type="datetimeFigureOut">
              <a:rPr lang="tr-TR" smtClean="0"/>
              <a:t>28.03.2013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A34-7485-476C-A4F7-5A6D2311B88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0961-760F-4893-9806-C37B91FB19C9}" type="datetimeFigureOut">
              <a:rPr lang="tr-TR" smtClean="0"/>
              <a:t>28.03.2013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A34-7485-476C-A4F7-5A6D2311B88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5E80961-760F-4893-9806-C37B91FB19C9}" type="datetimeFigureOut">
              <a:rPr lang="tr-TR" smtClean="0"/>
              <a:t>28.03.2013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34FAA34-7485-476C-A4F7-5A6D2311B889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7" name="Picture 3" descr="C:\Users\Berkay\Desktop\battleship\resim\Battleship-re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34068" y="2967335"/>
            <a:ext cx="787587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tr-TR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2011510105 Berkay TÜRKGELDİ</a:t>
            </a:r>
          </a:p>
          <a:p>
            <a:pPr algn="ctr"/>
            <a:r>
              <a:rPr lang="tr-TR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2009510046 Ali KONYA</a:t>
            </a:r>
          </a:p>
          <a:p>
            <a:pPr algn="ctr"/>
            <a:r>
              <a:rPr lang="tr-TR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2011510039 Furkan KAYA</a:t>
            </a:r>
          </a:p>
          <a:p>
            <a:pPr algn="ctr"/>
            <a:endParaRPr 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30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WORK PROGRESS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136" y="2249424"/>
            <a:ext cx="2890664" cy="4325112"/>
          </a:xfrm>
        </p:spPr>
        <p:txBody>
          <a:bodyPr/>
          <a:lstStyle/>
          <a:p>
            <a:r>
              <a:rPr lang="tr-TR" dirty="0" smtClean="0"/>
              <a:t>First Week</a:t>
            </a:r>
          </a:p>
          <a:p>
            <a:r>
              <a:rPr lang="tr-TR" dirty="0" smtClean="0"/>
              <a:t>Second Week</a:t>
            </a:r>
          </a:p>
          <a:p>
            <a:r>
              <a:rPr lang="tr-TR" dirty="0" smtClean="0"/>
              <a:t>Third Week</a:t>
            </a:r>
          </a:p>
          <a:p>
            <a:r>
              <a:rPr lang="tr-TR" dirty="0" smtClean="0"/>
              <a:t>Final Week</a:t>
            </a:r>
            <a:endParaRPr lang="tr-TR" dirty="0"/>
          </a:p>
        </p:txBody>
      </p:sp>
      <p:pic>
        <p:nvPicPr>
          <p:cNvPr id="4098" name="Picture 2" descr="C:\Users\Berkay\Desktop\battleship\resim\Battleship movie wallpaper (8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5415986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06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First Week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Game Screen</a:t>
            </a:r>
          </a:p>
          <a:p>
            <a:endParaRPr lang="tr-TR" dirty="0" smtClean="0"/>
          </a:p>
          <a:p>
            <a:r>
              <a:rPr lang="tr-TR" dirty="0" smtClean="0"/>
              <a:t>Creating necessary classes</a:t>
            </a:r>
          </a:p>
          <a:p>
            <a:endParaRPr lang="tr-TR" dirty="0"/>
          </a:p>
          <a:p>
            <a:pPr marL="109728" indent="0">
              <a:buNone/>
            </a:pPr>
            <a:r>
              <a:rPr lang="tr-TR" dirty="0" smtClean="0"/>
              <a:t>	Board class</a:t>
            </a:r>
          </a:p>
          <a:p>
            <a:pPr marL="109728" indent="0">
              <a:buNone/>
            </a:pPr>
            <a:r>
              <a:rPr lang="tr-TR" dirty="0"/>
              <a:t>	</a:t>
            </a:r>
            <a:r>
              <a:rPr lang="tr-TR" dirty="0" smtClean="0"/>
              <a:t>Ship class</a:t>
            </a:r>
          </a:p>
          <a:p>
            <a:pPr marL="109728" indent="0">
              <a:buNone/>
            </a:pPr>
            <a:r>
              <a:rPr lang="tr-TR" dirty="0" smtClean="0"/>
              <a:t>	Player class</a:t>
            </a:r>
            <a:endParaRPr lang="tr-TR" dirty="0"/>
          </a:p>
        </p:txBody>
      </p:sp>
      <p:pic>
        <p:nvPicPr>
          <p:cNvPr id="4" name="Picture 2" descr="C:\Users\lg\Desktop\setgamepic\computer_work_station_moni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756" y="1573948"/>
            <a:ext cx="3528392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46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Second Week	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Placing </a:t>
            </a:r>
            <a:r>
              <a:rPr lang="tr-TR" dirty="0"/>
              <a:t>ships </a:t>
            </a:r>
          </a:p>
          <a:p>
            <a:pPr marL="109728" indent="0">
              <a:buNone/>
            </a:pPr>
            <a:r>
              <a:rPr lang="tr-TR" dirty="0"/>
              <a:t>   for user and </a:t>
            </a:r>
          </a:p>
          <a:p>
            <a:pPr marL="109728" indent="0">
              <a:buNone/>
            </a:pPr>
            <a:r>
              <a:rPr lang="tr-TR" dirty="0"/>
              <a:t>   </a:t>
            </a:r>
            <a:r>
              <a:rPr lang="tr-TR" dirty="0" smtClean="0"/>
              <a:t>computer</a:t>
            </a:r>
          </a:p>
          <a:p>
            <a:pPr>
              <a:buFont typeface="Arial" pitchFamily="34" charset="0"/>
              <a:buChar char="•"/>
            </a:pPr>
            <a:endParaRPr lang="tr-TR" dirty="0" smtClean="0"/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When placing,</a:t>
            </a:r>
          </a:p>
          <a:p>
            <a:pPr marL="109728" indent="0">
              <a:buNone/>
            </a:pPr>
            <a:r>
              <a:rPr lang="tr-TR" dirty="0" smtClean="0"/>
              <a:t>   control all </a:t>
            </a:r>
          </a:p>
          <a:p>
            <a:pPr marL="109728" indent="0">
              <a:buNone/>
            </a:pPr>
            <a:r>
              <a:rPr lang="tr-TR" dirty="0"/>
              <a:t> </a:t>
            </a:r>
            <a:r>
              <a:rPr lang="tr-TR" dirty="0" smtClean="0"/>
              <a:t>  possibilities</a:t>
            </a:r>
            <a:endParaRPr lang="tr-TR" dirty="0"/>
          </a:p>
          <a:p>
            <a:pPr marL="109728" indent="0">
              <a:buNone/>
            </a:pPr>
            <a:endParaRPr lang="tr-TR" dirty="0" smtClean="0"/>
          </a:p>
          <a:p>
            <a:pPr marL="109728" indent="0">
              <a:buNone/>
            </a:pPr>
            <a:r>
              <a:rPr lang="tr-TR" dirty="0" smtClean="0"/>
              <a:t>   </a:t>
            </a:r>
          </a:p>
          <a:p>
            <a:pPr marL="109728" indent="0">
              <a:buNone/>
            </a:pPr>
            <a:endParaRPr lang="tr-TR" dirty="0"/>
          </a:p>
        </p:txBody>
      </p:sp>
      <p:pic>
        <p:nvPicPr>
          <p:cNvPr id="5122" name="Picture 2" descr="C:\Users\Berkay\Desktop\battleship\resim\bs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207712"/>
            <a:ext cx="5457825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46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Third Week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Design all rounds, targettings and respondings</a:t>
            </a:r>
          </a:p>
          <a:p>
            <a:endParaRPr lang="tr-TR" dirty="0"/>
          </a:p>
          <a:p>
            <a:r>
              <a:rPr lang="tr-TR" dirty="0" smtClean="0"/>
              <a:t>Computer game strategy</a:t>
            </a:r>
          </a:p>
          <a:p>
            <a:endParaRPr lang="tr-TR" dirty="0"/>
          </a:p>
          <a:p>
            <a:r>
              <a:rPr lang="tr-TR" dirty="0" smtClean="0"/>
              <a:t>Scoring</a:t>
            </a:r>
          </a:p>
          <a:p>
            <a:pPr marL="109728" indent="0">
              <a:buNone/>
            </a:pPr>
            <a:r>
              <a:rPr lang="tr-TR" dirty="0"/>
              <a:t>	</a:t>
            </a:r>
            <a:r>
              <a:rPr lang="tr-TR" dirty="0" smtClean="0">
                <a:sym typeface="Wingdings" pitchFamily="2" charset="2"/>
              </a:rPr>
              <a:t> Every hit 10 points</a:t>
            </a:r>
          </a:p>
          <a:p>
            <a:pPr marL="109728" indent="0">
              <a:buNone/>
            </a:pPr>
            <a:r>
              <a:rPr lang="tr-TR" dirty="0">
                <a:sym typeface="Wingdings" pitchFamily="2" charset="2"/>
              </a:rPr>
              <a:t>	</a:t>
            </a:r>
            <a:r>
              <a:rPr lang="tr-TR" dirty="0" smtClean="0">
                <a:sym typeface="Wingdings" pitchFamily="2" charset="2"/>
              </a:rPr>
              <a:t> Evey sunk 50 points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6964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Final Week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Designing end of the game</a:t>
            </a:r>
          </a:p>
          <a:p>
            <a:endParaRPr lang="tr-TR" dirty="0"/>
          </a:p>
          <a:p>
            <a:r>
              <a:rPr lang="tr-TR" dirty="0" smtClean="0"/>
              <a:t>Debugging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379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OBJECT ORIENTED MODEL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363272" cy="4325112"/>
          </a:xfrm>
        </p:spPr>
        <p:txBody>
          <a:bodyPr/>
          <a:lstStyle/>
          <a:p>
            <a:r>
              <a:rPr lang="tr-TR" b="1" dirty="0" smtClean="0"/>
              <a:t>Board class </a:t>
            </a:r>
            <a:r>
              <a:rPr lang="tr-TR" dirty="0" smtClean="0"/>
              <a:t>has two dimentional array, so every board will have their own array</a:t>
            </a:r>
          </a:p>
          <a:p>
            <a:r>
              <a:rPr lang="tr-TR" b="1" dirty="0" smtClean="0"/>
              <a:t>Ship class </a:t>
            </a:r>
            <a:r>
              <a:rPr lang="tr-TR" dirty="0" smtClean="0"/>
              <a:t>has </a:t>
            </a:r>
            <a:r>
              <a:rPr lang="tr-TR" dirty="0" smtClean="0"/>
              <a:t>two constructer (for human and computer )</a:t>
            </a:r>
          </a:p>
          <a:p>
            <a:r>
              <a:rPr lang="tr-TR" b="1" dirty="0" smtClean="0"/>
              <a:t>Player class </a:t>
            </a:r>
            <a:r>
              <a:rPr lang="tr-TR" dirty="0" smtClean="0"/>
              <a:t>has </a:t>
            </a:r>
            <a:r>
              <a:rPr lang="tr-TR" dirty="0"/>
              <a:t>Guess Board and Ship </a:t>
            </a:r>
            <a:r>
              <a:rPr lang="tr-TR" dirty="0" smtClean="0"/>
              <a:t>Board which is created by </a:t>
            </a:r>
            <a:r>
              <a:rPr lang="tr-TR" b="1" dirty="0" smtClean="0"/>
              <a:t>Board class</a:t>
            </a:r>
            <a:r>
              <a:rPr lang="tr-TR" dirty="0" smtClean="0"/>
              <a:t>. At the same time, </a:t>
            </a:r>
            <a:r>
              <a:rPr lang="tr-TR" b="1" dirty="0" smtClean="0"/>
              <a:t>Player class </a:t>
            </a:r>
            <a:r>
              <a:rPr lang="tr-TR" dirty="0" smtClean="0"/>
              <a:t>have 4 ships with different sizes. The ships are created by </a:t>
            </a:r>
            <a:r>
              <a:rPr lang="tr-TR" b="1" dirty="0" smtClean="0"/>
              <a:t>Ship class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87685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COMPUTER GAME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Computer generates random numbers for target until it finds any ship’s part</a:t>
            </a:r>
          </a:p>
          <a:p>
            <a:endParaRPr lang="tr-TR" dirty="0"/>
          </a:p>
          <a:p>
            <a:r>
              <a:rPr lang="tr-TR" dirty="0" smtClean="0"/>
              <a:t>When computer finds any ship’s part, it tries the target’s around places at the next turn</a:t>
            </a:r>
          </a:p>
          <a:p>
            <a:endParaRPr lang="tr-TR" dirty="0"/>
          </a:p>
          <a:p>
            <a:r>
              <a:rPr lang="tr-TR" dirty="0" smtClean="0"/>
              <a:t>When computer finds second part of the ship, it determines ship’s direction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1271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COMPUTER GAME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146" name="Picture 2" descr="C:\Users\Berkay\Desktop\battleship\resim\bs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8375"/>
            <a:ext cx="914400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64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COMPUTER GAME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170" name="Picture 2" descr="C:\Users\Berkay\Desktop\battleship\resim\bs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0" y="2219325"/>
            <a:ext cx="9145310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1076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COMPUTER GAME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194" name="Picture 2" descr="C:\Users\Berkay\Desktop\battleship\resim\bs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" y="2247900"/>
            <a:ext cx="9248716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9192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CONTENT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ABOUT THE PROJECT</a:t>
            </a:r>
          </a:p>
          <a:p>
            <a:r>
              <a:rPr lang="tr-TR" dirty="0" smtClean="0"/>
              <a:t>WORK PROGRESS</a:t>
            </a:r>
          </a:p>
          <a:p>
            <a:r>
              <a:rPr lang="tr-TR" dirty="0" smtClean="0"/>
              <a:t>OBJECT ORIENTED MODEL</a:t>
            </a:r>
          </a:p>
          <a:p>
            <a:r>
              <a:rPr lang="tr-TR" dirty="0" smtClean="0"/>
              <a:t>COMPUTER GAME STRATEGY</a:t>
            </a:r>
          </a:p>
          <a:p>
            <a:r>
              <a:rPr lang="tr-TR" dirty="0" smtClean="0"/>
              <a:t>PROBLEMS - SOLUTIONS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919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COMPUTER GAME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9218" name="Picture 2" descr="C:\Users\Berkay\Desktop\battleship\resim\bs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96" y="2276475"/>
            <a:ext cx="9168796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8614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COMPUTER GAME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42" name="Picture 2" descr="C:\Users\Berkay\Desktop\battleship\resim\bs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2276475"/>
            <a:ext cx="929379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6759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COMPUTER GAME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1266" name="Picture 2" descr="C:\Users\Berkay\Desktop\battleship\resim\bs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8375"/>
            <a:ext cx="914400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1248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Problem</a:t>
            </a:r>
          </a:p>
          <a:p>
            <a:pPr marL="109728" indent="0">
              <a:buNone/>
            </a:pPr>
            <a:r>
              <a:rPr lang="tr-TR" dirty="0" smtClean="0"/>
              <a:t>	When we take coordinate, we define two variables integer and char, and char variable give problem when we want to use it as index</a:t>
            </a:r>
            <a:endParaRPr lang="tr-TR" dirty="0"/>
          </a:p>
          <a:p>
            <a:endParaRPr lang="tr-TR" dirty="0" smtClean="0"/>
          </a:p>
          <a:p>
            <a:r>
              <a:rPr lang="tr-TR" dirty="0" smtClean="0"/>
              <a:t>Solution</a:t>
            </a:r>
          </a:p>
          <a:p>
            <a:pPr marL="109728" indent="0">
              <a:buNone/>
            </a:pPr>
            <a:r>
              <a:rPr lang="tr-TR" dirty="0"/>
              <a:t>	</a:t>
            </a:r>
            <a:r>
              <a:rPr lang="tr-TR" dirty="0" smtClean="0"/>
              <a:t>We benefit from ASCII codes for char variable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590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PROBLEMS AND SOLUTIONS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Problem</a:t>
            </a:r>
          </a:p>
          <a:p>
            <a:pPr marL="109728" indent="0">
              <a:buNone/>
            </a:pPr>
            <a:r>
              <a:rPr lang="tr-TR" dirty="0" smtClean="0"/>
              <a:t>	When computer hits, if next target will miss, it begins trying wrong places </a:t>
            </a:r>
            <a:endParaRPr lang="tr-TR" dirty="0"/>
          </a:p>
          <a:p>
            <a:pPr marL="109728" indent="0">
              <a:buNone/>
            </a:pPr>
            <a:endParaRPr lang="tr-TR" dirty="0"/>
          </a:p>
          <a:p>
            <a:r>
              <a:rPr lang="tr-TR" dirty="0" smtClean="0"/>
              <a:t>Solution</a:t>
            </a:r>
          </a:p>
          <a:p>
            <a:pPr marL="109728" indent="0">
              <a:buNone/>
            </a:pPr>
            <a:r>
              <a:rPr lang="tr-TR" dirty="0" smtClean="0"/>
              <a:t>	We hold previous variable and activate it for conditions above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8974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Problem</a:t>
            </a:r>
          </a:p>
          <a:p>
            <a:pPr marL="109728" indent="0">
              <a:buNone/>
            </a:pPr>
            <a:r>
              <a:rPr lang="tr-TR" dirty="0" smtClean="0"/>
              <a:t>	When user place his/her own ships, it could place same ships in different places ( same size )</a:t>
            </a:r>
          </a:p>
          <a:p>
            <a:endParaRPr lang="tr-TR" dirty="0"/>
          </a:p>
          <a:p>
            <a:r>
              <a:rPr lang="tr-TR" dirty="0" smtClean="0"/>
              <a:t>Solution</a:t>
            </a:r>
          </a:p>
          <a:p>
            <a:pPr marL="109728" indent="0">
              <a:buNone/>
            </a:pPr>
            <a:r>
              <a:rPr lang="tr-TR" dirty="0"/>
              <a:t>	</a:t>
            </a:r>
            <a:r>
              <a:rPr lang="tr-TR" dirty="0" smtClean="0"/>
              <a:t>We use a static array variable and control when user place a ship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827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608576"/>
          </a:xfrm>
        </p:spPr>
        <p:txBody>
          <a:bodyPr>
            <a:normAutofit/>
          </a:bodyPr>
          <a:lstStyle/>
          <a:p>
            <a:r>
              <a:rPr lang="tr-TR" dirty="0" smtClean="0"/>
              <a:t>Problem</a:t>
            </a:r>
          </a:p>
          <a:p>
            <a:pPr marL="109728" indent="0">
              <a:buNone/>
            </a:pPr>
            <a:r>
              <a:rPr lang="tr-TR" dirty="0"/>
              <a:t>	</a:t>
            </a:r>
            <a:r>
              <a:rPr lang="tr-TR" dirty="0" smtClean="0"/>
              <a:t>When a player hits a ship, we could not know which ship is hit by player, so we could not reduce its size to control sunk</a:t>
            </a:r>
          </a:p>
          <a:p>
            <a:pPr marL="109728" indent="0">
              <a:buNone/>
            </a:pPr>
            <a:endParaRPr lang="tr-TR" dirty="0" smtClean="0"/>
          </a:p>
          <a:p>
            <a:r>
              <a:rPr lang="tr-TR" dirty="0" smtClean="0"/>
              <a:t>Solution</a:t>
            </a:r>
          </a:p>
          <a:p>
            <a:pPr marL="109728" indent="0">
              <a:buNone/>
            </a:pPr>
            <a:r>
              <a:rPr lang="tr-TR" dirty="0"/>
              <a:t>	</a:t>
            </a:r>
            <a:r>
              <a:rPr lang="tr-TR" dirty="0" smtClean="0"/>
              <a:t>We use another two dimentional array and when we take ships from user or computer, we assign ‘A’,’B’,’D’, or ‘P’  its index  with respect to their sizes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4978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2290" name="Picture 2" descr="C:\Users\Berkay\Desktop\battleship\resim\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28" y="14776"/>
            <a:ext cx="9149827" cy="694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71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THANK YOU FOR LISTENING</a:t>
            </a:r>
            <a:endParaRPr lang="tr-TR" dirty="0"/>
          </a:p>
        </p:txBody>
      </p:sp>
      <p:pic>
        <p:nvPicPr>
          <p:cNvPr id="4" name="Picture 2" descr="C:\Users\lg\Desktop\2664538426_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9488"/>
            <a:ext cx="914400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59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ABOUT THE PROJECT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The aim of the project is to develop a two player strategy game. (Human and computer)</a:t>
            </a:r>
          </a:p>
          <a:p>
            <a:endParaRPr lang="tr-TR" dirty="0" smtClean="0"/>
          </a:p>
          <a:p>
            <a:r>
              <a:rPr lang="tr-TR" dirty="0" smtClean="0"/>
              <a:t>The game is played on four 9*9 boards, two for each player. ( Ship Board and Guess Board )</a:t>
            </a:r>
          </a:p>
          <a:p>
            <a:endParaRPr lang="tr-TR" dirty="0" smtClean="0"/>
          </a:p>
          <a:p>
            <a:r>
              <a:rPr lang="tr-TR" dirty="0" smtClean="0"/>
              <a:t>Player arranges ships and records the shots by the opponent on the Ship Board and records own shots on the Guess Board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23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ABOUT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Before the game begins, each player arranges their ships on their ship board. Each ship occupies a number of consecutive squares on the board, arranged either horizontally or vertically</a:t>
            </a:r>
          </a:p>
          <a:p>
            <a:endParaRPr lang="tr-TR" dirty="0" smtClean="0"/>
          </a:p>
          <a:p>
            <a:r>
              <a:rPr lang="tr-TR" dirty="0" smtClean="0"/>
              <a:t>The number of squares for each ship is determined by the </a:t>
            </a:r>
          </a:p>
          <a:p>
            <a:pPr marL="109728" indent="0">
              <a:buNone/>
            </a:pPr>
            <a:r>
              <a:rPr lang="tr-TR" dirty="0"/>
              <a:t> </a:t>
            </a:r>
            <a:r>
              <a:rPr lang="tr-TR" dirty="0" smtClean="0"/>
              <a:t>  type of the ship</a:t>
            </a:r>
            <a:endParaRPr lang="tr-TR" dirty="0"/>
          </a:p>
          <a:p>
            <a:pPr marL="109728" indent="0">
              <a:buNone/>
            </a:pPr>
            <a:endParaRPr lang="tr-TR" dirty="0" smtClean="0"/>
          </a:p>
        </p:txBody>
      </p:sp>
      <p:pic>
        <p:nvPicPr>
          <p:cNvPr id="2051" name="Picture 3" descr="C:\Users\Berkay\Desktop\battleship\resim\tabl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79" y="4932547"/>
            <a:ext cx="503552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76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ABOUT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r>
              <a:rPr lang="tr-TR" dirty="0" smtClean="0"/>
              <a:t>Each player has 4 ships in total and places them on the ship board. When placing, there must be one empty square ( horizontal, vertical and diagonal ) at least between different ship’s squares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148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20080"/>
          </a:xfrm>
        </p:spPr>
        <p:txBody>
          <a:bodyPr/>
          <a:lstStyle/>
          <a:p>
            <a:r>
              <a:rPr lang="tr-TR" dirty="0" smtClean="0"/>
              <a:t>EXAMPLE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3074" name="Picture 2" descr="C:\Users\Berkay\Desktop\battleship\resim\b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4644008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Berkay\Desktop\battleship\resim\bs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328" y="1280980"/>
            <a:ext cx="4486672" cy="524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15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ABOUT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435280" cy="4325112"/>
          </a:xfrm>
        </p:spPr>
        <p:txBody>
          <a:bodyPr/>
          <a:lstStyle/>
          <a:p>
            <a:r>
              <a:rPr lang="tr-TR" dirty="0" smtClean="0"/>
              <a:t>After the ships have been positioned, the game proceeds in a series of rounds.</a:t>
            </a:r>
          </a:p>
          <a:p>
            <a:endParaRPr lang="tr-TR" dirty="0"/>
          </a:p>
          <a:p>
            <a:r>
              <a:rPr lang="tr-TR" dirty="0" smtClean="0"/>
              <a:t>First player is human</a:t>
            </a:r>
          </a:p>
          <a:p>
            <a:endParaRPr lang="tr-TR" dirty="0"/>
          </a:p>
          <a:p>
            <a:r>
              <a:rPr lang="tr-TR" dirty="0" smtClean="0"/>
              <a:t>In each round, players determine a target square, and oppenents response a result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900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ABOUT THE PROJECT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Results are 3 types</a:t>
            </a:r>
            <a:endParaRPr lang="tr-TR" dirty="0"/>
          </a:p>
          <a:p>
            <a:pPr lvl="1"/>
            <a:r>
              <a:rPr lang="tr-TR" dirty="0" smtClean="0"/>
              <a:t>Hit</a:t>
            </a:r>
          </a:p>
          <a:p>
            <a:pPr lvl="1"/>
            <a:r>
              <a:rPr lang="tr-TR" dirty="0" smtClean="0"/>
              <a:t>Miss</a:t>
            </a:r>
          </a:p>
          <a:p>
            <a:pPr lvl="1"/>
            <a:r>
              <a:rPr lang="tr-TR" dirty="0" smtClean="0"/>
              <a:t>Sunk</a:t>
            </a:r>
          </a:p>
          <a:p>
            <a:pPr marL="411480" lvl="1" indent="0">
              <a:buNone/>
            </a:pPr>
            <a:endParaRPr lang="tr-TR" dirty="0" smtClean="0"/>
          </a:p>
        </p:txBody>
      </p:sp>
      <p:pic>
        <p:nvPicPr>
          <p:cNvPr id="13314" name="Picture 2" descr="C:\Users\Berkay\Desktop\battleship\resim\bs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656138"/>
            <a:ext cx="7248296" cy="13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89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ABOUT THE PROJECT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If all the ships of a player have been sunk, the game is over and their oppenent wins</a:t>
            </a:r>
          </a:p>
          <a:p>
            <a:endParaRPr lang="tr-TR" dirty="0"/>
          </a:p>
          <a:p>
            <a:r>
              <a:rPr lang="tr-TR" dirty="0" smtClean="0"/>
              <a:t>Winner’s final score is equal to his/her score minus oppenent’s score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123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460</TotalTime>
  <Words>467</Words>
  <Application>Microsoft Office PowerPoint</Application>
  <PresentationFormat>On-screen Show (4:3)</PresentationFormat>
  <Paragraphs>114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Urban</vt:lpstr>
      <vt:lpstr>PowerPoint Presentation</vt:lpstr>
      <vt:lpstr>CONTENT</vt:lpstr>
      <vt:lpstr>ABOUT THE PROJECT</vt:lpstr>
      <vt:lpstr>ABOUT THE PROJECT</vt:lpstr>
      <vt:lpstr>ABOUT THE PROJECT</vt:lpstr>
      <vt:lpstr>EXAMPLE</vt:lpstr>
      <vt:lpstr>ABOUT THE PROJECT</vt:lpstr>
      <vt:lpstr>ABOUT THE PROJECT</vt:lpstr>
      <vt:lpstr>ABOUT THE PROJECT</vt:lpstr>
      <vt:lpstr>WORK PROGRESS</vt:lpstr>
      <vt:lpstr>First Week</vt:lpstr>
      <vt:lpstr>Second Week </vt:lpstr>
      <vt:lpstr>Third Week</vt:lpstr>
      <vt:lpstr>Final Week</vt:lpstr>
      <vt:lpstr>OBJECT ORIENTED MODEL</vt:lpstr>
      <vt:lpstr>COMPUTER GAME STRATEGY</vt:lpstr>
      <vt:lpstr>COMPUTER GAME STRATEGY</vt:lpstr>
      <vt:lpstr>COMPUTER GAME STRATEGY</vt:lpstr>
      <vt:lpstr>COMPUTER GAME STRATEGY</vt:lpstr>
      <vt:lpstr>COMPUTER GAME STRATEGY</vt:lpstr>
      <vt:lpstr>COMPUTER GAME STRATEGY</vt:lpstr>
      <vt:lpstr>COMPUTER GAME STRATEGY</vt:lpstr>
      <vt:lpstr>PROBLEMS AND SOLUTIONS</vt:lpstr>
      <vt:lpstr>PROBLEMS AND SOLUTIONS</vt:lpstr>
      <vt:lpstr>PROBLEMS AND SOLUTIONS</vt:lpstr>
      <vt:lpstr>PROBLEMS AND SOLUTIONS</vt:lpstr>
      <vt:lpstr>PowerPoint Presentation</vt:lpstr>
      <vt:lpstr>THANK YOU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Berkay</dc:creator>
  <cp:lastModifiedBy>Berkay</cp:lastModifiedBy>
  <cp:revision>42</cp:revision>
  <dcterms:created xsi:type="dcterms:W3CDTF">2013-03-26T16:17:44Z</dcterms:created>
  <dcterms:modified xsi:type="dcterms:W3CDTF">2013-03-28T10:39:24Z</dcterms:modified>
</cp:coreProperties>
</file>