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8" r:id="rId16"/>
    <p:sldId id="269" r:id="rId17"/>
    <p:sldId id="270" r:id="rId18"/>
    <p:sldId id="284" r:id="rId19"/>
    <p:sldId id="285" r:id="rId20"/>
    <p:sldId id="271" r:id="rId21"/>
    <p:sldId id="286" r:id="rId22"/>
    <p:sldId id="281" r:id="rId23"/>
    <p:sldId id="282" r:id="rId24"/>
    <p:sldId id="283" r:id="rId25"/>
    <p:sldId id="272" r:id="rId26"/>
    <p:sldId id="273" r:id="rId27"/>
    <p:sldId id="274" r:id="rId28"/>
    <p:sldId id="275" r:id="rId29"/>
    <p:sldId id="276" r:id="rId30"/>
    <p:sldId id="277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C6353-A835-4910-9954-D7E726D230DD}" type="datetimeFigureOut">
              <a:rPr lang="tr-TR" smtClean="0"/>
              <a:t>22.01.2013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6DD00-0542-437A-BDFD-79885298314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6353-A835-4910-9954-D7E726D230DD}" type="datetimeFigureOut">
              <a:rPr lang="tr-TR" smtClean="0"/>
              <a:t>22.01.2013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DD00-0542-437A-BDFD-798852983146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6353-A835-4910-9954-D7E726D230DD}" type="datetimeFigureOut">
              <a:rPr lang="tr-TR" smtClean="0"/>
              <a:t>22.01.2013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DD00-0542-437A-BDFD-798852983146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6353-A835-4910-9954-D7E726D230DD}" type="datetimeFigureOut">
              <a:rPr lang="tr-TR" smtClean="0"/>
              <a:t>22.01.2013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DD00-0542-437A-BDFD-79885298314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6353-A835-4910-9954-D7E726D230DD}" type="datetimeFigureOut">
              <a:rPr lang="tr-TR" smtClean="0"/>
              <a:t>22.01.2013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DD00-0542-437A-BDFD-79885298314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6353-A835-4910-9954-D7E726D230DD}" type="datetimeFigureOut">
              <a:rPr lang="tr-TR" smtClean="0"/>
              <a:t>22.01.2013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DD00-0542-437A-BDFD-79885298314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6353-A835-4910-9954-D7E726D230DD}" type="datetimeFigureOut">
              <a:rPr lang="tr-TR" smtClean="0"/>
              <a:t>22.01.2013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DD00-0542-437A-BDFD-798852983146}" type="slidenum">
              <a:rPr lang="tr-TR" smtClean="0"/>
              <a:t>‹#›</a:t>
            </a:fld>
            <a:endParaRPr lang="tr-T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6353-A835-4910-9954-D7E726D230DD}" type="datetimeFigureOut">
              <a:rPr lang="tr-TR" smtClean="0"/>
              <a:t>22.01.2013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DD00-0542-437A-BDFD-798852983146}" type="slidenum">
              <a:rPr lang="tr-TR" smtClean="0"/>
              <a:t>‹#›</a:t>
            </a:fld>
            <a:endParaRPr lang="tr-T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6353-A835-4910-9954-D7E726D230DD}" type="datetimeFigureOut">
              <a:rPr lang="tr-TR" smtClean="0"/>
              <a:t>22.01.2013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DD00-0542-437A-BDFD-79885298314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6353-A835-4910-9954-D7E726D230DD}" type="datetimeFigureOut">
              <a:rPr lang="tr-TR" smtClean="0"/>
              <a:t>22.01.2013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DD00-0542-437A-BDFD-79885298314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6353-A835-4910-9954-D7E726D230DD}" type="datetimeFigureOut">
              <a:rPr lang="tr-TR" smtClean="0"/>
              <a:t>22.01.2013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6DD00-0542-437A-BDFD-79885298314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0BC6353-A835-4910-9954-D7E726D230DD}" type="datetimeFigureOut">
              <a:rPr lang="tr-TR" smtClean="0"/>
              <a:t>22.01.2013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4A6DD00-0542-437A-BDFD-79885298314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8000" b="1" dirty="0" smtClean="0">
                <a:latin typeface="Calibri" pitchFamily="34" charset="0"/>
              </a:rPr>
              <a:t>DNA GAME</a:t>
            </a:r>
            <a:endParaRPr lang="tr-TR" sz="8000" b="1" dirty="0">
              <a:latin typeface="Calibri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915816" y="3767862"/>
            <a:ext cx="5832648" cy="1752600"/>
          </a:xfrm>
        </p:spPr>
        <p:txBody>
          <a:bodyPr>
            <a:noAutofit/>
          </a:bodyPr>
          <a:lstStyle/>
          <a:p>
            <a:pPr algn="l"/>
            <a:r>
              <a:rPr lang="tr-TR" sz="3600" dirty="0" smtClean="0">
                <a:latin typeface="Buxton Sketch" pitchFamily="66" charset="0"/>
              </a:rPr>
              <a:t>2011510105 Berkay TÜRKGELDİ</a:t>
            </a:r>
          </a:p>
          <a:p>
            <a:pPr algn="l"/>
            <a:r>
              <a:rPr lang="tr-TR" sz="3600" dirty="0" smtClean="0">
                <a:latin typeface="Buxton Sketch" pitchFamily="66" charset="0"/>
              </a:rPr>
              <a:t>2011510026 </a:t>
            </a:r>
            <a:r>
              <a:rPr lang="tr-TR" sz="3600" dirty="0" err="1" smtClean="0">
                <a:latin typeface="Buxton Sketch" pitchFamily="66" charset="0"/>
              </a:rPr>
              <a:t>Nurşah</a:t>
            </a:r>
            <a:r>
              <a:rPr lang="tr-TR" sz="3600" dirty="0" smtClean="0">
                <a:latin typeface="Buxton Sketch" pitchFamily="66" charset="0"/>
              </a:rPr>
              <a:t> DOST</a:t>
            </a:r>
          </a:p>
          <a:p>
            <a:pPr algn="l"/>
            <a:r>
              <a:rPr lang="tr-TR" sz="3600" dirty="0" smtClean="0">
                <a:latin typeface="Buxton Sketch" pitchFamily="66" charset="0"/>
              </a:rPr>
              <a:t>2011510080 Seyhun Yaşar ÖZKAL</a:t>
            </a:r>
            <a:endParaRPr lang="tr-TR" sz="3600" dirty="0">
              <a:latin typeface="Buxton Sketch" pitchFamily="66" charset="0"/>
            </a:endParaRPr>
          </a:p>
        </p:txBody>
      </p:sp>
      <p:pic>
        <p:nvPicPr>
          <p:cNvPr id="1026" name="Picture 2" descr="C:\Users\lg\Desktop\7286189-dna-heli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6" y="3580861"/>
            <a:ext cx="2469841" cy="291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9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Movements</a:t>
            </a:r>
            <a:r>
              <a:rPr lang="tr-TR" sz="2800" dirty="0" smtClean="0">
                <a:latin typeface="Buxton Sketch" pitchFamily="66" charset="0"/>
              </a:rPr>
              <a:t> of </a:t>
            </a:r>
            <a:r>
              <a:rPr lang="tr-TR" sz="2800" dirty="0" err="1" smtClean="0">
                <a:latin typeface="Buxton Sketch" pitchFamily="66" charset="0"/>
              </a:rPr>
              <a:t>double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block</a:t>
            </a:r>
            <a:endParaRPr lang="tr-TR" sz="2800" dirty="0" smtClean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Buxton Sketch" pitchFamily="66" charset="0"/>
                <a:sym typeface="Wingdings" pitchFamily="2" charset="2"/>
              </a:rPr>
              <a:t>	 </a:t>
            </a:r>
            <a:r>
              <a:rPr lang="tr-TR" sz="2800" dirty="0" err="1">
                <a:latin typeface="Buxton Sketch" pitchFamily="66" charset="0"/>
                <a:sym typeface="Wingdings" pitchFamily="2" charset="2"/>
              </a:rPr>
              <a:t>Left</a:t>
            </a:r>
            <a:r>
              <a:rPr lang="tr-TR" sz="2800" dirty="0">
                <a:latin typeface="Buxton Sketch" pitchFamily="66" charset="0"/>
                <a:sym typeface="Wingdings" pitchFamily="2" charset="2"/>
              </a:rPr>
              <a:t>, </a:t>
            </a:r>
            <a:r>
              <a:rPr lang="tr-TR" sz="2800" dirty="0" err="1">
                <a:latin typeface="Buxton Sketch" pitchFamily="66" charset="0"/>
                <a:sym typeface="Wingdings" pitchFamily="2" charset="2"/>
              </a:rPr>
              <a:t>right</a:t>
            </a:r>
            <a:r>
              <a:rPr lang="tr-TR" sz="2800" dirty="0">
                <a:latin typeface="Buxton Sketch" pitchFamily="66" charset="0"/>
                <a:sym typeface="Wingdings" pitchFamily="2" charset="2"/>
              </a:rPr>
              <a:t> </a:t>
            </a:r>
            <a:r>
              <a:rPr lang="tr-TR" sz="2800" dirty="0" err="1">
                <a:latin typeface="Buxton Sketch" pitchFamily="66" charset="0"/>
                <a:sym typeface="Wingdings" pitchFamily="2" charset="2"/>
              </a:rPr>
              <a:t>movements</a:t>
            </a:r>
            <a:endParaRPr lang="tr-TR" sz="2800" dirty="0">
              <a:latin typeface="Buxton Sketch" pitchFamily="66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tr-TR" sz="2800" dirty="0">
                <a:latin typeface="Buxton Sketch" pitchFamily="66" charset="0"/>
                <a:sym typeface="Wingdings" pitchFamily="2" charset="2"/>
              </a:rPr>
              <a:t>	 </a:t>
            </a:r>
            <a:r>
              <a:rPr lang="tr-TR" sz="2800" dirty="0" err="1">
                <a:latin typeface="Buxton Sketch" pitchFamily="66" charset="0"/>
                <a:sym typeface="Wingdings" pitchFamily="2" charset="2"/>
              </a:rPr>
              <a:t>Rotate</a:t>
            </a:r>
            <a:r>
              <a:rPr lang="tr-TR" sz="2800" dirty="0">
                <a:latin typeface="Buxton Sketch" pitchFamily="66" charset="0"/>
                <a:sym typeface="Wingdings" pitchFamily="2" charset="2"/>
              </a:rPr>
              <a:t> </a:t>
            </a:r>
            <a:r>
              <a:rPr lang="tr-TR" sz="2800" dirty="0" err="1">
                <a:latin typeface="Buxton Sketch" pitchFamily="66" charset="0"/>
                <a:sym typeface="Wingdings" pitchFamily="2" charset="2"/>
              </a:rPr>
              <a:t>movements</a:t>
            </a:r>
            <a:endParaRPr lang="tr-TR" sz="2800" dirty="0">
              <a:latin typeface="Buxton Sketch" pitchFamily="66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tr-TR" sz="2800" dirty="0">
                <a:latin typeface="Buxton Sketch" pitchFamily="66" charset="0"/>
                <a:sym typeface="Wingdings" pitchFamily="2" charset="2"/>
              </a:rPr>
              <a:t>	 </a:t>
            </a:r>
            <a:r>
              <a:rPr lang="tr-TR" sz="2800" dirty="0" err="1">
                <a:latin typeface="Buxton Sketch" pitchFamily="66" charset="0"/>
                <a:sym typeface="Wingdings" pitchFamily="2" charset="2"/>
              </a:rPr>
              <a:t>Horizontal</a:t>
            </a:r>
            <a:r>
              <a:rPr lang="tr-TR" sz="2800" dirty="0">
                <a:latin typeface="Buxton Sketch" pitchFamily="66" charset="0"/>
                <a:sym typeface="Wingdings" pitchFamily="2" charset="2"/>
              </a:rPr>
              <a:t> </a:t>
            </a:r>
            <a:r>
              <a:rPr lang="tr-TR" sz="2800" dirty="0" err="1">
                <a:latin typeface="Buxton Sketch" pitchFamily="66" charset="0"/>
                <a:sym typeface="Wingdings" pitchFamily="2" charset="2"/>
              </a:rPr>
              <a:t>and</a:t>
            </a:r>
            <a:r>
              <a:rPr lang="tr-TR" sz="2800" dirty="0">
                <a:latin typeface="Buxton Sketch" pitchFamily="66" charset="0"/>
                <a:sym typeface="Wingdings" pitchFamily="2" charset="2"/>
              </a:rPr>
              <a:t> </a:t>
            </a:r>
            <a:r>
              <a:rPr lang="tr-TR" sz="2800" dirty="0" err="1">
                <a:latin typeface="Buxton Sketch" pitchFamily="66" charset="0"/>
                <a:sym typeface="Wingdings" pitchFamily="2" charset="2"/>
              </a:rPr>
              <a:t>vertical</a:t>
            </a:r>
            <a:r>
              <a:rPr lang="tr-TR" sz="2800" dirty="0">
                <a:latin typeface="Buxton Sketch" pitchFamily="66" charset="0"/>
                <a:sym typeface="Wingdings" pitchFamily="2" charset="2"/>
              </a:rPr>
              <a:t> </a:t>
            </a:r>
            <a:r>
              <a:rPr lang="tr-TR" sz="2800" dirty="0" err="1" smtClean="0">
                <a:latin typeface="Buxton Sketch" pitchFamily="66" charset="0"/>
                <a:sym typeface="Wingdings" pitchFamily="2" charset="2"/>
              </a:rPr>
              <a:t>logic</a:t>
            </a:r>
            <a:endParaRPr lang="tr-TR" sz="2800" dirty="0" smtClean="0">
              <a:latin typeface="Buxton Sketch" pitchFamily="66" charset="0"/>
              <a:sym typeface="Wingdings" pitchFamily="2" charset="2"/>
            </a:endParaRPr>
          </a:p>
          <a:p>
            <a:pPr marL="0" indent="0">
              <a:buNone/>
            </a:pPr>
            <a:endParaRPr lang="tr-TR" sz="2800" dirty="0">
              <a:latin typeface="Buxton Sketch" pitchFamily="66" charset="0"/>
              <a:sym typeface="Wingdings" pitchFamily="2" charset="2"/>
            </a:endParaRPr>
          </a:p>
          <a:p>
            <a:r>
              <a:rPr lang="tr-TR" sz="2800" dirty="0" smtClean="0">
                <a:latin typeface="Buxton Sketch" pitchFamily="66" charset="0"/>
              </a:rPr>
              <a:t> Construction of </a:t>
            </a:r>
            <a:r>
              <a:rPr lang="tr-TR" sz="2800" dirty="0" err="1" smtClean="0">
                <a:latin typeface="Buxton Sketch" pitchFamily="66" charset="0"/>
              </a:rPr>
              <a:t>bomb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conditions</a:t>
            </a:r>
            <a:endParaRPr lang="tr-TR" sz="2800" dirty="0" smtClean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dirty="0" smtClean="0">
                <a:sym typeface="Wingdings" pitchFamily="2" charset="2"/>
              </a:rPr>
              <a:t>	</a:t>
            </a:r>
            <a:endParaRPr lang="tr-TR" dirty="0">
              <a:sym typeface="Wingdings" pitchFamily="2" charset="2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11560" y="836712"/>
            <a:ext cx="4459574" cy="1054250"/>
          </a:xfrm>
        </p:spPr>
        <p:txBody>
          <a:bodyPr/>
          <a:lstStyle/>
          <a:p>
            <a:r>
              <a:rPr lang="tr-TR" dirty="0" smtClean="0">
                <a:latin typeface="Buxton Sketch" pitchFamily="66" charset="0"/>
              </a:rPr>
              <a:t>Second </a:t>
            </a:r>
            <a:r>
              <a:rPr lang="tr-TR" dirty="0" err="1" smtClean="0">
                <a:latin typeface="Buxton Sketch" pitchFamily="66" charset="0"/>
              </a:rPr>
              <a:t>Week</a:t>
            </a:r>
            <a:endParaRPr lang="tr-TR" dirty="0"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182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Some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string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operations</a:t>
            </a:r>
            <a:endParaRPr lang="tr-TR" sz="2800" dirty="0" smtClean="0">
              <a:latin typeface="Buxton Sketch" pitchFamily="66" charset="0"/>
            </a:endParaRPr>
          </a:p>
          <a:p>
            <a:endParaRPr lang="tr-TR" sz="2800" dirty="0">
              <a:latin typeface="Buxton Sketch" pitchFamily="66" charset="0"/>
            </a:endParaRPr>
          </a:p>
          <a:p>
            <a:endParaRPr lang="tr-TR" sz="2800" dirty="0" smtClean="0">
              <a:latin typeface="Buxton Sketch" pitchFamily="66" charset="0"/>
            </a:endParaRPr>
          </a:p>
          <a:p>
            <a:endParaRPr lang="tr-TR" sz="2800" dirty="0">
              <a:latin typeface="Buxton Sketch" pitchFamily="66" charset="0"/>
            </a:endParaRPr>
          </a:p>
          <a:p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Stirng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operations</a:t>
            </a:r>
            <a:r>
              <a:rPr lang="tr-TR" sz="2800" dirty="0" smtClean="0">
                <a:latin typeface="Buxton Sketch" pitchFamily="66" charset="0"/>
              </a:rPr>
              <a:t> is </a:t>
            </a:r>
            <a:r>
              <a:rPr lang="tr-TR" sz="2800" dirty="0" err="1" smtClean="0">
                <a:latin typeface="Buxton Sketch" pitchFamily="66" charset="0"/>
              </a:rPr>
              <a:t>used</a:t>
            </a:r>
            <a:r>
              <a:rPr lang="tr-TR" sz="2800" dirty="0" smtClean="0">
                <a:latin typeface="Buxton Sketch" pitchFamily="66" charset="0"/>
              </a:rPr>
              <a:t> in </a:t>
            </a:r>
            <a:r>
              <a:rPr lang="tr-TR" sz="2800" dirty="0" err="1" smtClean="0">
                <a:latin typeface="Buxton Sketch" pitchFamily="66" charset="0"/>
              </a:rPr>
              <a:t>functions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generally</a:t>
            </a:r>
            <a:endParaRPr lang="tr-TR" sz="2800" dirty="0" smtClean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Buxton Sketch" pitchFamily="66" charset="0"/>
              </a:rPr>
              <a:t>								</a:t>
            </a:r>
            <a:r>
              <a:rPr lang="tr-TR" dirty="0" smtClean="0"/>
              <a:t>																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11560" y="836712"/>
            <a:ext cx="3955517" cy="1054250"/>
          </a:xfrm>
        </p:spPr>
        <p:txBody>
          <a:bodyPr/>
          <a:lstStyle/>
          <a:p>
            <a:r>
              <a:rPr lang="tr-TR" dirty="0" smtClean="0">
                <a:latin typeface="Buxton Sketch" pitchFamily="66" charset="0"/>
              </a:rPr>
              <a:t>Third </a:t>
            </a:r>
            <a:r>
              <a:rPr lang="tr-TR" dirty="0" err="1" smtClean="0">
                <a:latin typeface="Buxton Sketch" pitchFamily="66" charset="0"/>
              </a:rPr>
              <a:t>Week</a:t>
            </a:r>
            <a:endParaRPr lang="tr-TR" dirty="0">
              <a:latin typeface="Buxton Sketch" pitchFamily="66" charset="0"/>
            </a:endParaRPr>
          </a:p>
        </p:txBody>
      </p:sp>
      <p:pic>
        <p:nvPicPr>
          <p:cNvPr id="5122" name="Picture 2" descr="C:\Users\lg\Desktop\rg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51" y="2996952"/>
            <a:ext cx="6840225" cy="7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0046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Scoring</a:t>
            </a:r>
            <a:endParaRPr lang="tr-TR" sz="2800" dirty="0" smtClean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Buxton Sketch" pitchFamily="66" charset="0"/>
              </a:rPr>
              <a:t>	</a:t>
            </a:r>
            <a:r>
              <a:rPr lang="tr-TR" sz="2800" dirty="0" smtClean="0">
                <a:latin typeface="Buxton Sketch" pitchFamily="66" charset="0"/>
                <a:sym typeface="Wingdings" pitchFamily="2" charset="2"/>
              </a:rPr>
              <a:t> </a:t>
            </a:r>
            <a:r>
              <a:rPr lang="tr-TR" sz="2800" dirty="0" err="1" smtClean="0">
                <a:latin typeface="Buxton Sketch" pitchFamily="66" charset="0"/>
                <a:sym typeface="Wingdings" pitchFamily="2" charset="2"/>
              </a:rPr>
              <a:t>one</a:t>
            </a:r>
            <a:r>
              <a:rPr lang="tr-TR" sz="2800" dirty="0" smtClean="0">
                <a:latin typeface="Buxton Sketch" pitchFamily="66" charset="0"/>
                <a:sym typeface="Wingdings" pitchFamily="2" charset="2"/>
              </a:rPr>
              <a:t> of RGC </a:t>
            </a:r>
            <a:r>
              <a:rPr lang="tr-TR" sz="2800" dirty="0" err="1" smtClean="0">
                <a:latin typeface="Buxton Sketch" pitchFamily="66" charset="0"/>
                <a:sym typeface="Wingdings" pitchFamily="2" charset="2"/>
              </a:rPr>
              <a:t>means</a:t>
            </a:r>
            <a:r>
              <a:rPr lang="tr-TR" sz="2800" dirty="0" smtClean="0">
                <a:latin typeface="Buxton Sketch" pitchFamily="66" charset="0"/>
                <a:sym typeface="Wingdings" pitchFamily="2" charset="2"/>
              </a:rPr>
              <a:t> +30 </a:t>
            </a:r>
            <a:r>
              <a:rPr lang="tr-TR" sz="2800" dirty="0" err="1" smtClean="0">
                <a:latin typeface="Buxton Sketch" pitchFamily="66" charset="0"/>
                <a:sym typeface="Wingdings" pitchFamily="2" charset="2"/>
              </a:rPr>
              <a:t>points</a:t>
            </a:r>
            <a:endParaRPr lang="tr-TR" sz="2800" dirty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Buxton Sketch" pitchFamily="66" charset="0"/>
              </a:rPr>
              <a:t>	</a:t>
            </a:r>
            <a:r>
              <a:rPr lang="tr-TR" sz="2800" dirty="0" smtClean="0">
                <a:latin typeface="Buxton Sketch" pitchFamily="66" charset="0"/>
                <a:sym typeface="Wingdings" pitchFamily="2" charset="2"/>
              </a:rPr>
              <a:t> </a:t>
            </a:r>
            <a:r>
              <a:rPr lang="tr-TR" sz="2800" dirty="0" err="1" smtClean="0">
                <a:latin typeface="Buxton Sketch" pitchFamily="66" charset="0"/>
                <a:sym typeface="Wingdings" pitchFamily="2" charset="2"/>
              </a:rPr>
              <a:t>reverse</a:t>
            </a:r>
            <a:r>
              <a:rPr lang="tr-TR" sz="2800" dirty="0" smtClean="0">
                <a:latin typeface="Buxton Sketch" pitchFamily="66" charset="0"/>
                <a:sym typeface="Wingdings" pitchFamily="2" charset="2"/>
              </a:rPr>
              <a:t> of RGC </a:t>
            </a:r>
            <a:r>
              <a:rPr lang="tr-TR" sz="2800" dirty="0" err="1" smtClean="0">
                <a:latin typeface="Buxton Sketch" pitchFamily="66" charset="0"/>
                <a:sym typeface="Wingdings" pitchFamily="2" charset="2"/>
              </a:rPr>
              <a:t>means</a:t>
            </a:r>
            <a:r>
              <a:rPr lang="tr-TR" sz="2800" dirty="0" smtClean="0">
                <a:latin typeface="Buxton Sketch" pitchFamily="66" charset="0"/>
                <a:sym typeface="Wingdings" pitchFamily="2" charset="2"/>
              </a:rPr>
              <a:t> +20 </a:t>
            </a:r>
            <a:r>
              <a:rPr lang="tr-TR" sz="2800" dirty="0" err="1" smtClean="0">
                <a:latin typeface="Buxton Sketch" pitchFamily="66" charset="0"/>
                <a:sym typeface="Wingdings" pitchFamily="2" charset="2"/>
              </a:rPr>
              <a:t>points</a:t>
            </a:r>
            <a:endParaRPr lang="tr-TR" sz="2800" dirty="0" smtClean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sz="2800" dirty="0">
                <a:latin typeface="Buxton Sketch" pitchFamily="66" charset="0"/>
              </a:rPr>
              <a:t>	</a:t>
            </a:r>
            <a:r>
              <a:rPr lang="tr-TR" sz="2800" dirty="0" smtClean="0">
                <a:latin typeface="Buxton Sketch" pitchFamily="66" charset="0"/>
                <a:sym typeface="Wingdings" pitchFamily="2" charset="2"/>
              </a:rPr>
              <a:t> anagram of RGC </a:t>
            </a:r>
            <a:r>
              <a:rPr lang="tr-TR" sz="2800" dirty="0" err="1" smtClean="0">
                <a:latin typeface="Buxton Sketch" pitchFamily="66" charset="0"/>
                <a:sym typeface="Wingdings" pitchFamily="2" charset="2"/>
              </a:rPr>
              <a:t>means</a:t>
            </a:r>
            <a:r>
              <a:rPr lang="tr-TR" sz="2800" dirty="0" smtClean="0">
                <a:latin typeface="Buxton Sketch" pitchFamily="66" charset="0"/>
                <a:sym typeface="Wingdings" pitchFamily="2" charset="2"/>
              </a:rPr>
              <a:t> +15 </a:t>
            </a:r>
            <a:r>
              <a:rPr lang="tr-TR" sz="2800" dirty="0" err="1" smtClean="0">
                <a:latin typeface="Buxton Sketch" pitchFamily="66" charset="0"/>
                <a:sym typeface="Wingdings" pitchFamily="2" charset="2"/>
              </a:rPr>
              <a:t>points</a:t>
            </a:r>
            <a:endParaRPr lang="tr-TR" sz="2800" dirty="0">
              <a:latin typeface="Buxton Sketch" pitchFamily="66" charset="0"/>
            </a:endParaRPr>
          </a:p>
          <a:p>
            <a:endParaRPr lang="tr-TR" sz="2800" dirty="0" smtClean="0">
              <a:latin typeface="Buxton Sketch" pitchFamily="66" charset="0"/>
            </a:endParaRPr>
          </a:p>
          <a:p>
            <a:r>
              <a:rPr lang="tr-TR" sz="2800" dirty="0" smtClean="0">
                <a:latin typeface="Buxton Sketch" pitchFamily="66" charset="0"/>
              </a:rPr>
              <a:t> DNA </a:t>
            </a:r>
            <a:r>
              <a:rPr lang="tr-TR" sz="2800" dirty="0" err="1" smtClean="0">
                <a:latin typeface="Buxton Sketch" pitchFamily="66" charset="0"/>
              </a:rPr>
              <a:t>construction</a:t>
            </a:r>
            <a:r>
              <a:rPr lang="tr-TR" sz="2800" dirty="0" smtClean="0">
                <a:latin typeface="Buxton Sketch" pitchFamily="66" charset="0"/>
              </a:rPr>
              <a:t> 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83568" y="836712"/>
            <a:ext cx="3379454" cy="1054250"/>
          </a:xfrm>
        </p:spPr>
        <p:txBody>
          <a:bodyPr/>
          <a:lstStyle/>
          <a:p>
            <a:r>
              <a:rPr lang="tr-TR" dirty="0" err="1" smtClean="0">
                <a:latin typeface="Buxton Sketch" pitchFamily="66" charset="0"/>
              </a:rPr>
              <a:t>Fourth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Week</a:t>
            </a:r>
            <a:endParaRPr lang="tr-TR" dirty="0"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102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 smtClean="0">
                <a:latin typeface="Buxton Sketch" pitchFamily="66" charset="0"/>
              </a:rPr>
              <a:t>Testing</a:t>
            </a:r>
            <a:endParaRPr lang="tr-TR" sz="2800" dirty="0">
              <a:latin typeface="Buxton Sketch" pitchFamily="66" charset="0"/>
            </a:endParaRPr>
          </a:p>
          <a:p>
            <a:r>
              <a:rPr lang="tr-TR" sz="2800" dirty="0" err="1" smtClean="0">
                <a:latin typeface="Buxton Sketch" pitchFamily="66" charset="0"/>
              </a:rPr>
              <a:t>Improvement</a:t>
            </a:r>
            <a:endParaRPr lang="tr-TR" sz="2800" dirty="0">
              <a:latin typeface="Buxton Sketch" pitchFamily="66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83568" y="836712"/>
            <a:ext cx="3091422" cy="1054250"/>
          </a:xfrm>
        </p:spPr>
        <p:txBody>
          <a:bodyPr/>
          <a:lstStyle/>
          <a:p>
            <a:r>
              <a:rPr lang="tr-TR" dirty="0" smtClean="0">
                <a:latin typeface="Buxton Sketch" pitchFamily="66" charset="0"/>
              </a:rPr>
              <a:t>Final </a:t>
            </a:r>
            <a:r>
              <a:rPr lang="tr-TR" dirty="0" err="1" smtClean="0">
                <a:latin typeface="Buxton Sketch" pitchFamily="66" charset="0"/>
              </a:rPr>
              <a:t>Week</a:t>
            </a:r>
            <a:endParaRPr lang="tr-TR" dirty="0">
              <a:latin typeface="Buxton Sketch" pitchFamily="66" charset="0"/>
            </a:endParaRPr>
          </a:p>
        </p:txBody>
      </p:sp>
      <p:pic>
        <p:nvPicPr>
          <p:cNvPr id="6146" name="Picture 2" descr="C:\Users\lg\Desktop\d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284984"/>
            <a:ext cx="709391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6148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276997"/>
          </a:xfrm>
        </p:spPr>
        <p:txBody>
          <a:bodyPr>
            <a:normAutofit/>
          </a:bodyPr>
          <a:lstStyle/>
          <a:p>
            <a:r>
              <a:rPr lang="tr-TR" dirty="0" err="1" smtClean="0">
                <a:latin typeface="Buxton Sketch" pitchFamily="66" charset="0"/>
              </a:rPr>
              <a:t>Concat</a:t>
            </a:r>
            <a:endParaRPr lang="tr-TR" dirty="0" smtClean="0">
              <a:latin typeface="Buxton Sketch" pitchFamily="66" charset="0"/>
            </a:endParaRPr>
          </a:p>
          <a:p>
            <a:endParaRPr lang="tr-TR" dirty="0">
              <a:latin typeface="Buxton Sketch" pitchFamily="66" charset="0"/>
            </a:endParaRPr>
          </a:p>
          <a:p>
            <a:endParaRPr lang="tr-TR" dirty="0" smtClean="0">
              <a:latin typeface="Buxton Sketch" pitchFamily="66" charset="0"/>
            </a:endParaRPr>
          </a:p>
          <a:p>
            <a:endParaRPr lang="tr-TR" dirty="0" smtClean="0">
              <a:latin typeface="Buxton Sketch" pitchFamily="66" charset="0"/>
            </a:endParaRPr>
          </a:p>
          <a:p>
            <a:r>
              <a:rPr lang="tr-TR" dirty="0" err="1" smtClean="0">
                <a:latin typeface="Buxton Sketch" pitchFamily="66" charset="0"/>
              </a:rPr>
              <a:t>Substring</a:t>
            </a:r>
            <a:endParaRPr lang="tr-TR" dirty="0">
              <a:latin typeface="Buxton Sketch" pitchFamily="66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Buxton Sketch" pitchFamily="66" charset="0"/>
              </a:rPr>
              <a:t>STRING OPERATIONS</a:t>
            </a:r>
            <a:endParaRPr lang="tr-TR" dirty="0">
              <a:latin typeface="Buxton Sketch" pitchFamily="66" charset="0"/>
            </a:endParaRPr>
          </a:p>
        </p:txBody>
      </p:sp>
      <p:pic>
        <p:nvPicPr>
          <p:cNvPr id="7170" name="Picture 2" descr="C:\Users\lg\Desktop\subst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80" y="4653136"/>
            <a:ext cx="364740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lg\Desktop\rg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80275"/>
            <a:ext cx="6311703" cy="105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1038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Buxton Sketch" pitchFamily="66" charset="0"/>
              </a:rPr>
              <a:t>Substring</a:t>
            </a:r>
            <a:endParaRPr lang="tr-TR" dirty="0">
              <a:latin typeface="Buxton Sketch" pitchFamily="66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Buxton Sketch" pitchFamily="66" charset="0"/>
              </a:rPr>
              <a:t>STRING OPERATIONS</a:t>
            </a:r>
            <a:endParaRPr lang="tr-TR" dirty="0"/>
          </a:p>
        </p:txBody>
      </p:sp>
      <p:pic>
        <p:nvPicPr>
          <p:cNvPr id="1026" name="Picture 2" descr="C:\Users\lg\Desktop\screenshots\game 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8208912" cy="38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7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781053"/>
          </a:xfrm>
        </p:spPr>
        <p:txBody>
          <a:bodyPr/>
          <a:lstStyle/>
          <a:p>
            <a:r>
              <a:rPr lang="tr-TR" dirty="0" err="1" smtClean="0">
                <a:latin typeface="Buxton Sketch" pitchFamily="66" charset="0"/>
              </a:rPr>
              <a:t>Indexof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and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remove</a:t>
            </a:r>
            <a:r>
              <a:rPr lang="tr-TR" dirty="0" smtClean="0">
                <a:latin typeface="Buxton Sketch" pitchFamily="66" charset="0"/>
              </a:rPr>
              <a:t> (in anagram </a:t>
            </a:r>
            <a:r>
              <a:rPr lang="tr-TR" dirty="0" err="1" smtClean="0">
                <a:latin typeface="Buxton Sketch" pitchFamily="66" charset="0"/>
              </a:rPr>
              <a:t>function</a:t>
            </a:r>
            <a:r>
              <a:rPr lang="tr-TR" dirty="0" smtClean="0">
                <a:latin typeface="Buxton Sketch" pitchFamily="66" charset="0"/>
              </a:rPr>
              <a:t>)</a:t>
            </a:r>
          </a:p>
          <a:p>
            <a:endParaRPr lang="tr-TR" dirty="0" smtClean="0">
              <a:latin typeface="Buxton Sketch" pitchFamily="66" charset="0"/>
            </a:endParaRPr>
          </a:p>
          <a:p>
            <a:endParaRPr lang="tr-TR" dirty="0">
              <a:latin typeface="Buxton Sketch" pitchFamily="66" charset="0"/>
            </a:endParaRPr>
          </a:p>
          <a:p>
            <a:endParaRPr lang="tr-TR" dirty="0" smtClean="0">
              <a:latin typeface="Buxton Sketch" pitchFamily="66" charset="0"/>
            </a:endParaRPr>
          </a:p>
          <a:p>
            <a:endParaRPr lang="tr-TR" dirty="0">
              <a:latin typeface="Buxton Sketch" pitchFamily="66" charset="0"/>
            </a:endParaRPr>
          </a:p>
          <a:p>
            <a:endParaRPr lang="tr-TR" dirty="0" smtClean="0">
              <a:latin typeface="Buxton Sketch" pitchFamily="66" charset="0"/>
            </a:endParaRPr>
          </a:p>
          <a:p>
            <a:endParaRPr lang="tr-TR" dirty="0">
              <a:latin typeface="Buxton Sketch" pitchFamily="66" charset="0"/>
            </a:endParaRPr>
          </a:p>
          <a:p>
            <a:endParaRPr lang="tr-TR" dirty="0" smtClean="0">
              <a:latin typeface="Buxton Sketch" pitchFamily="66" charset="0"/>
            </a:endParaRPr>
          </a:p>
          <a:p>
            <a:r>
              <a:rPr lang="tr-TR" dirty="0" err="1" smtClean="0">
                <a:latin typeface="Buxton Sketch" pitchFamily="66" charset="0"/>
              </a:rPr>
              <a:t>Insert</a:t>
            </a:r>
            <a:endParaRPr lang="tr-TR" dirty="0" smtClean="0">
              <a:latin typeface="Buxton Sketch" pitchFamily="66" charset="0"/>
            </a:endParaRPr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Buxton Sketch" pitchFamily="66" charset="0"/>
              </a:rPr>
              <a:t>STRING OPERATIONS</a:t>
            </a:r>
            <a:endParaRPr lang="tr-TR" dirty="0">
              <a:latin typeface="Buxton Sketch" pitchFamily="66" charset="0"/>
            </a:endParaRPr>
          </a:p>
        </p:txBody>
      </p:sp>
      <p:pic>
        <p:nvPicPr>
          <p:cNvPr id="5" name="Picture 4" descr="C:\Users\lg\Desktop\an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83" y="2708920"/>
            <a:ext cx="5840497" cy="310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lg\Desktop\insert op.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267404"/>
            <a:ext cx="5253838" cy="3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lg\Desktop\AnagramCh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08920"/>
            <a:ext cx="3275856" cy="189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53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800" dirty="0" smtClean="0">
                <a:latin typeface="Buxton Sketch" pitchFamily="66" charset="0"/>
              </a:rPr>
              <a:t>FUNCTIONS</a:t>
            </a:r>
            <a:endParaRPr lang="tr-TR" sz="8800" dirty="0">
              <a:latin typeface="Buxton Sketch" pitchFamily="66" charset="0"/>
            </a:endParaRPr>
          </a:p>
        </p:txBody>
      </p:sp>
      <p:pic>
        <p:nvPicPr>
          <p:cNvPr id="5" name="Picture 2" descr="C:\Users\lg\Desktop\function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9144000" cy="465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88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Menu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game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Buxton Sketch" pitchFamily="66" charset="0"/>
              </a:rPr>
              <a:t>IMPROVEMENTS</a:t>
            </a:r>
            <a:endParaRPr lang="tr-TR" dirty="0"/>
          </a:p>
        </p:txBody>
      </p:sp>
      <p:pic>
        <p:nvPicPr>
          <p:cNvPr id="5122" name="Picture 2" descr="C:\Users\lg\Desktop\adsız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9144000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0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Buxton Sketch" pitchFamily="66" charset="0"/>
              </a:rPr>
              <a:t>IMPROVEMENTS</a:t>
            </a:r>
            <a:endParaRPr lang="tr-TR" dirty="0"/>
          </a:p>
        </p:txBody>
      </p:sp>
      <p:pic>
        <p:nvPicPr>
          <p:cNvPr id="6146" name="Picture 2" descr="C:\Users\lg\Desktop\adsız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252520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4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>
                <a:latin typeface="Buxton Sketch" pitchFamily="66" charset="0"/>
              </a:rPr>
              <a:t> ABOUT THE PROJECT</a:t>
            </a:r>
          </a:p>
          <a:p>
            <a:r>
              <a:rPr lang="tr-TR" sz="2800" dirty="0" smtClean="0">
                <a:latin typeface="Buxton Sketch" pitchFamily="66" charset="0"/>
              </a:rPr>
              <a:t> GAME RULES</a:t>
            </a:r>
          </a:p>
          <a:p>
            <a:r>
              <a:rPr lang="tr-TR" sz="2800" dirty="0" smtClean="0">
                <a:latin typeface="Buxton Sketch" pitchFamily="66" charset="0"/>
              </a:rPr>
              <a:t> WORK PROGRESS</a:t>
            </a:r>
          </a:p>
          <a:p>
            <a:r>
              <a:rPr lang="tr-TR" sz="2800" dirty="0" smtClean="0">
                <a:latin typeface="Buxton Sketch" pitchFamily="66" charset="0"/>
              </a:rPr>
              <a:t> STRING OPERATIONS</a:t>
            </a:r>
          </a:p>
          <a:p>
            <a:r>
              <a:rPr lang="tr-TR" sz="2800" dirty="0" smtClean="0">
                <a:latin typeface="Buxton Sketch" pitchFamily="66" charset="0"/>
              </a:rPr>
              <a:t> FUNCTIONS</a:t>
            </a:r>
          </a:p>
          <a:p>
            <a:r>
              <a:rPr lang="tr-TR" sz="2800" dirty="0" smtClean="0">
                <a:latin typeface="Buxton Sketch" pitchFamily="66" charset="0"/>
              </a:rPr>
              <a:t> IMPROVEMENTS</a:t>
            </a:r>
          </a:p>
          <a:p>
            <a:r>
              <a:rPr lang="tr-TR" sz="2800" dirty="0" smtClean="0">
                <a:latin typeface="Buxton Sketch" pitchFamily="66" charset="0"/>
              </a:rPr>
              <a:t> PROBLEMS - SOLUTIONS</a:t>
            </a:r>
            <a:endParaRPr lang="tr-TR" sz="2800" dirty="0">
              <a:latin typeface="Buxton Sketch" pitchFamily="66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Buxton Sketch" pitchFamily="66" charset="0"/>
              </a:rPr>
              <a:t>CONTENTS</a:t>
            </a:r>
            <a:endParaRPr lang="tr-TR" dirty="0"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681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latin typeface="Buxton Sketch" pitchFamily="66" charset="0"/>
              </a:rPr>
              <a:t>We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added</a:t>
            </a:r>
            <a:r>
              <a:rPr lang="tr-TR" sz="2800" dirty="0" smtClean="0">
                <a:latin typeface="Buxton Sketch" pitchFamily="66" charset="0"/>
              </a:rPr>
              <a:t> a </a:t>
            </a:r>
            <a:r>
              <a:rPr lang="tr-TR" sz="2800" dirty="0" err="1" smtClean="0">
                <a:latin typeface="Buxton Sketch" pitchFamily="66" charset="0"/>
              </a:rPr>
              <a:t>selection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for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user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to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specify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degree</a:t>
            </a:r>
            <a:r>
              <a:rPr lang="tr-TR" sz="2800" dirty="0" smtClean="0">
                <a:latin typeface="Buxton Sketch" pitchFamily="66" charset="0"/>
              </a:rPr>
              <a:t> of </a:t>
            </a:r>
            <a:r>
              <a:rPr lang="tr-TR" sz="2800" dirty="0" err="1" smtClean="0">
                <a:latin typeface="Buxton Sketch" pitchFamily="66" charset="0"/>
              </a:rPr>
              <a:t>difficulty</a:t>
            </a:r>
            <a:r>
              <a:rPr lang="tr-TR" sz="2800" dirty="0" smtClean="0">
                <a:latin typeface="Buxton Sketch" pitchFamily="66" charset="0"/>
              </a:rPr>
              <a:t> at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beginning</a:t>
            </a:r>
            <a:r>
              <a:rPr lang="tr-TR" sz="2800" dirty="0" smtClean="0">
                <a:latin typeface="Buxton Sketch" pitchFamily="66" charset="0"/>
              </a:rPr>
              <a:t> of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game</a:t>
            </a:r>
            <a:endParaRPr lang="tr-TR" sz="2800" dirty="0" smtClean="0">
              <a:latin typeface="Buxton Sketch" pitchFamily="66" charset="0"/>
            </a:endParaRPr>
          </a:p>
          <a:p>
            <a:endParaRPr lang="tr-TR" sz="2800" dirty="0" smtClean="0">
              <a:latin typeface="Buxton Sketch" pitchFamily="66" charset="0"/>
            </a:endParaRPr>
          </a:p>
          <a:p>
            <a:endParaRPr lang="tr-TR" sz="2800" dirty="0">
              <a:latin typeface="Buxton Sketch" pitchFamily="66" charset="0"/>
            </a:endParaRPr>
          </a:p>
          <a:p>
            <a:endParaRPr lang="tr-TR" sz="2800" dirty="0" smtClean="0">
              <a:latin typeface="Buxton Sketch" pitchFamily="66" charset="0"/>
            </a:endParaRPr>
          </a:p>
          <a:p>
            <a:r>
              <a:rPr lang="tr-TR" sz="2800" dirty="0" err="1" smtClean="0">
                <a:latin typeface="Buxton Sketch" pitchFamily="66" charset="0"/>
              </a:rPr>
              <a:t>We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used</a:t>
            </a:r>
            <a:r>
              <a:rPr lang="tr-TR" sz="2800" dirty="0" smtClean="0">
                <a:latin typeface="Buxton Sketch" pitchFamily="66" charset="0"/>
              </a:rPr>
              <a:t> «</a:t>
            </a:r>
            <a:r>
              <a:rPr lang="tr-TR" sz="2800" dirty="0" err="1" smtClean="0">
                <a:latin typeface="Buxton Sketch" pitchFamily="66" charset="0"/>
              </a:rPr>
              <a:t>DownArrow</a:t>
            </a:r>
            <a:r>
              <a:rPr lang="tr-TR" sz="2800" dirty="0" smtClean="0">
                <a:latin typeface="Buxton Sketch" pitchFamily="66" charset="0"/>
              </a:rPr>
              <a:t>» </a:t>
            </a:r>
            <a:r>
              <a:rPr lang="tr-TR" sz="2800" dirty="0" err="1" smtClean="0">
                <a:latin typeface="Buxton Sketch" pitchFamily="66" charset="0"/>
              </a:rPr>
              <a:t>key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to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fall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blocks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immediately</a:t>
            </a:r>
            <a:endParaRPr lang="tr-TR" sz="2800" dirty="0" smtClean="0">
              <a:latin typeface="Buxton Sketch" pitchFamily="66" charset="0"/>
            </a:endParaRPr>
          </a:p>
          <a:p>
            <a:endParaRPr lang="tr-TR" sz="2800" dirty="0">
              <a:latin typeface="Buxton Sketch" pitchFamily="66" charset="0"/>
            </a:endParaRPr>
          </a:p>
          <a:p>
            <a:r>
              <a:rPr lang="tr-TR" sz="2800" dirty="0" err="1" smtClean="0">
                <a:latin typeface="Buxton Sketch" pitchFamily="66" charset="0"/>
              </a:rPr>
              <a:t>We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added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pause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button</a:t>
            </a:r>
            <a:r>
              <a:rPr lang="tr-TR" sz="2800" dirty="0" smtClean="0">
                <a:latin typeface="Buxton Sketch" pitchFamily="66" charset="0"/>
              </a:rPr>
              <a:t> ‘P’</a:t>
            </a:r>
            <a:endParaRPr lang="tr-TR" sz="2800" dirty="0">
              <a:latin typeface="Buxton Sketch" pitchFamily="66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Buxton Sketch" pitchFamily="66" charset="0"/>
              </a:rPr>
              <a:t>IMPROVEMENTS</a:t>
            </a:r>
            <a:endParaRPr lang="tr-TR" dirty="0">
              <a:latin typeface="Buxton Sketch" pitchFamily="66" charset="0"/>
            </a:endParaRPr>
          </a:p>
        </p:txBody>
      </p:sp>
      <p:pic>
        <p:nvPicPr>
          <p:cNvPr id="10242" name="Picture 2" descr="C:\Users\lg\Desktop\lev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1934"/>
            <a:ext cx="3244527" cy="79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2840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ASCII Art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You</a:t>
            </a:r>
            <a:r>
              <a:rPr lang="tr-TR" dirty="0" smtClean="0"/>
              <a:t> can </a:t>
            </a:r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out</a:t>
            </a:r>
            <a:r>
              <a:rPr lang="tr-TR" dirty="0"/>
              <a:t> in </a:t>
            </a:r>
            <a:r>
              <a:rPr lang="tr-TR" dirty="0" smtClean="0"/>
              <a:t>www.pictoriano.com</a:t>
            </a:r>
            <a:r>
              <a:rPr lang="tr-TR" dirty="0"/>
              <a:t>/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Buxton Sketch" pitchFamily="66" charset="0"/>
              </a:rPr>
              <a:t>IMPROVEMENTS</a:t>
            </a:r>
            <a:endParaRPr lang="tr-TR" dirty="0"/>
          </a:p>
        </p:txBody>
      </p:sp>
      <p:pic>
        <p:nvPicPr>
          <p:cNvPr id="8194" name="Picture 2" descr="C:\Users\lg\Desktop\t-shirt-troll-trollface-trollage-whit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4" y="3907769"/>
            <a:ext cx="1907393" cy="19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lg\Desktop\adsız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69749"/>
            <a:ext cx="2232248" cy="160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lg\Desktop\adsız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61786"/>
            <a:ext cx="1800448" cy="225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lg\Desktop\gangnam-style-psy-emoticon-for-faceboo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15804"/>
            <a:ext cx="14224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61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added</a:t>
            </a:r>
            <a:r>
              <a:rPr lang="tr-TR" dirty="0" smtClean="0"/>
              <a:t> mp3 file in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Firstly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added</a:t>
            </a:r>
            <a:r>
              <a:rPr lang="tr-TR" dirty="0" smtClean="0"/>
              <a:t> wmp.dll </a:t>
            </a:r>
            <a:r>
              <a:rPr lang="tr-TR" dirty="0" err="1" smtClean="0"/>
              <a:t>library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Buxton Sketch" pitchFamily="66" charset="0"/>
              </a:rPr>
              <a:t>IMPROVEMENTS</a:t>
            </a:r>
            <a:endParaRPr lang="tr-TR" dirty="0"/>
          </a:p>
        </p:txBody>
      </p:sp>
      <p:pic>
        <p:nvPicPr>
          <p:cNvPr id="2050" name="Picture 2" descr="C:\Users\lg\Desktop\adsız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65764"/>
            <a:ext cx="4283968" cy="30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8444753" cy="3877815"/>
          </a:xfrm>
        </p:spPr>
        <p:txBody>
          <a:bodyPr/>
          <a:lstStyle/>
          <a:p>
            <a:r>
              <a:rPr lang="tr-TR" dirty="0" err="1" smtClean="0"/>
              <a:t>Browse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</a:t>
            </a:r>
            <a:r>
              <a:rPr lang="tr-TR" dirty="0" smtClean="0"/>
              <a:t> \C:\Windows\System32\wmp.dll  (ADD it !)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Buxton Sketch" pitchFamily="66" charset="0"/>
              </a:rPr>
              <a:t>IMPROVEMENTS</a:t>
            </a:r>
            <a:endParaRPr lang="tr-TR" dirty="0"/>
          </a:p>
        </p:txBody>
      </p:sp>
      <p:pic>
        <p:nvPicPr>
          <p:cNvPr id="3074" name="Picture 2" descr="C:\Users\lg\Desktop\adsız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" y="1628800"/>
            <a:ext cx="9108299" cy="52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0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Then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added</a:t>
            </a:r>
            <a:r>
              <a:rPr lang="tr-TR" dirty="0" smtClean="0"/>
              <a:t> Windows Media Player </a:t>
            </a:r>
            <a:r>
              <a:rPr lang="tr-TR" dirty="0" err="1" smtClean="0"/>
              <a:t>component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Buxton Sketch" pitchFamily="66" charset="0"/>
              </a:rPr>
              <a:t>IMPROVEMENTS</a:t>
            </a:r>
            <a:endParaRPr lang="tr-TR" dirty="0"/>
          </a:p>
        </p:txBody>
      </p:sp>
      <p:pic>
        <p:nvPicPr>
          <p:cNvPr id="4098" name="Picture 2" descr="C:\Users\lg\Desktop\adsız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" y="2767638"/>
            <a:ext cx="9117957" cy="40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609653"/>
          </a:xfrm>
        </p:spPr>
        <p:txBody>
          <a:bodyPr>
            <a:normAutofit/>
          </a:bodyPr>
          <a:lstStyle/>
          <a:p>
            <a:r>
              <a:rPr lang="tr-TR" b="1" u="sng" dirty="0" smtClean="0">
                <a:solidFill>
                  <a:srgbClr val="FF0000"/>
                </a:solidFill>
                <a:latin typeface="Buxton Sketch" pitchFamily="66" charset="0"/>
              </a:rPr>
              <a:t>Problem</a:t>
            </a:r>
          </a:p>
          <a:p>
            <a:pPr marL="0" indent="0">
              <a:buNone/>
            </a:pPr>
            <a:r>
              <a:rPr lang="tr-TR" dirty="0" smtClean="0">
                <a:latin typeface="Buxton Sketch" pitchFamily="66" charset="0"/>
              </a:rPr>
              <a:t>	</a:t>
            </a:r>
            <a:r>
              <a:rPr lang="tr-TR" dirty="0" err="1">
                <a:latin typeface="Buxton Sketch" pitchFamily="66" charset="0"/>
              </a:rPr>
              <a:t>When</a:t>
            </a:r>
            <a:r>
              <a:rPr lang="tr-TR" dirty="0">
                <a:latin typeface="Buxton Sketch" pitchFamily="66" charset="0"/>
              </a:rPr>
              <a:t> </a:t>
            </a:r>
            <a:r>
              <a:rPr lang="tr-TR" dirty="0" err="1">
                <a:latin typeface="Buxton Sketch" pitchFamily="66" charset="0"/>
              </a:rPr>
              <a:t>we</a:t>
            </a:r>
            <a:r>
              <a:rPr lang="tr-TR" dirty="0">
                <a:latin typeface="Buxton Sketch" pitchFamily="66" charset="0"/>
              </a:rPr>
              <a:t> start </a:t>
            </a:r>
            <a:r>
              <a:rPr lang="tr-TR" dirty="0" err="1">
                <a:latin typeface="Buxton Sketch" pitchFamily="66" charset="0"/>
              </a:rPr>
              <a:t>to</a:t>
            </a:r>
            <a:r>
              <a:rPr lang="tr-TR" dirty="0">
                <a:latin typeface="Buxton Sketch" pitchFamily="66" charset="0"/>
              </a:rPr>
              <a:t> </a:t>
            </a:r>
            <a:r>
              <a:rPr lang="tr-TR" dirty="0" err="1">
                <a:latin typeface="Buxton Sketch" pitchFamily="66" charset="0"/>
              </a:rPr>
              <a:t>use</a:t>
            </a:r>
            <a:r>
              <a:rPr lang="tr-TR" dirty="0">
                <a:latin typeface="Buxton Sketch" pitchFamily="66" charset="0"/>
              </a:rPr>
              <a:t> </a:t>
            </a:r>
            <a:r>
              <a:rPr lang="tr-TR" dirty="0" err="1">
                <a:latin typeface="Buxton Sketch" pitchFamily="66" charset="0"/>
              </a:rPr>
              <a:t>bomb</a:t>
            </a:r>
            <a:r>
              <a:rPr lang="tr-TR" dirty="0">
                <a:latin typeface="Buxton Sketch" pitchFamily="66" charset="0"/>
              </a:rPr>
              <a:t>, </a:t>
            </a:r>
            <a:endParaRPr lang="tr-TR" dirty="0" smtClean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dirty="0" err="1" smtClean="0">
                <a:latin typeface="Buxton Sketch" pitchFamily="66" charset="0"/>
              </a:rPr>
              <a:t>we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>
                <a:latin typeface="Buxton Sketch" pitchFamily="66" charset="0"/>
              </a:rPr>
              <a:t>encountered</a:t>
            </a:r>
            <a:r>
              <a:rPr lang="tr-TR" dirty="0">
                <a:latin typeface="Buxton Sketch" pitchFamily="66" charset="0"/>
              </a:rPr>
              <a:t> a problem </a:t>
            </a:r>
            <a:r>
              <a:rPr lang="tr-TR" dirty="0" err="1">
                <a:latin typeface="Buxton Sketch" pitchFamily="66" charset="0"/>
              </a:rPr>
              <a:t>that</a:t>
            </a:r>
            <a:r>
              <a:rPr lang="tr-TR" dirty="0">
                <a:latin typeface="Buxton Sketch" pitchFamily="66" charset="0"/>
              </a:rPr>
              <a:t> </a:t>
            </a:r>
            <a:r>
              <a:rPr lang="tr-TR" dirty="0" err="1">
                <a:latin typeface="Buxton Sketch" pitchFamily="66" charset="0"/>
              </a:rPr>
              <a:t>the</a:t>
            </a:r>
            <a:r>
              <a:rPr lang="tr-TR" dirty="0">
                <a:latin typeface="Buxton Sketch" pitchFamily="66" charset="0"/>
              </a:rPr>
              <a:t> </a:t>
            </a:r>
            <a:endParaRPr lang="tr-TR" dirty="0" smtClean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dirty="0" err="1" smtClean="0">
                <a:latin typeface="Buxton Sketch" pitchFamily="66" charset="0"/>
              </a:rPr>
              <a:t>bomb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>
                <a:latin typeface="Buxton Sketch" pitchFamily="66" charset="0"/>
              </a:rPr>
              <a:t>could</a:t>
            </a:r>
            <a:r>
              <a:rPr lang="tr-TR" dirty="0">
                <a:latin typeface="Buxton Sketch" pitchFamily="66" charset="0"/>
              </a:rPr>
              <a:t> </a:t>
            </a:r>
            <a:r>
              <a:rPr lang="tr-TR" dirty="0" err="1">
                <a:latin typeface="Buxton Sketch" pitchFamily="66" charset="0"/>
              </a:rPr>
              <a:t>overflow</a:t>
            </a:r>
            <a:r>
              <a:rPr lang="tr-TR" dirty="0">
                <a:latin typeface="Buxton Sketch" pitchFamily="66" charset="0"/>
              </a:rPr>
              <a:t> </a:t>
            </a:r>
            <a:r>
              <a:rPr lang="tr-TR" dirty="0" err="1">
                <a:latin typeface="Buxton Sketch" pitchFamily="66" charset="0"/>
              </a:rPr>
              <a:t>from</a:t>
            </a:r>
            <a:r>
              <a:rPr lang="tr-TR" dirty="0">
                <a:latin typeface="Buxton Sketch" pitchFamily="66" charset="0"/>
              </a:rPr>
              <a:t> </a:t>
            </a:r>
            <a:r>
              <a:rPr lang="tr-TR" dirty="0" err="1">
                <a:latin typeface="Buxton Sketch" pitchFamily="66" charset="0"/>
              </a:rPr>
              <a:t>table</a:t>
            </a:r>
            <a:r>
              <a:rPr lang="tr-TR" dirty="0">
                <a:latin typeface="Buxton Sketch" pitchFamily="66" charset="0"/>
              </a:rPr>
              <a:t> </a:t>
            </a:r>
          </a:p>
          <a:p>
            <a:endParaRPr lang="tr-TR" dirty="0" smtClean="0">
              <a:latin typeface="Buxton Sketch" pitchFamily="66" charset="0"/>
            </a:endParaRPr>
          </a:p>
          <a:p>
            <a:r>
              <a:rPr lang="tr-TR" b="1" u="sng" dirty="0" smtClean="0">
                <a:solidFill>
                  <a:srgbClr val="154903"/>
                </a:solidFill>
                <a:latin typeface="Buxton Sketch" pitchFamily="66" charset="0"/>
              </a:rPr>
              <a:t>Solution</a:t>
            </a:r>
          </a:p>
          <a:p>
            <a:pPr marL="0" indent="0">
              <a:buNone/>
            </a:pPr>
            <a:r>
              <a:rPr lang="tr-TR" dirty="0">
                <a:latin typeface="Buxton Sketch" pitchFamily="66" charset="0"/>
              </a:rPr>
              <a:t>	</a:t>
            </a:r>
            <a:r>
              <a:rPr lang="tr-TR" dirty="0" err="1" smtClean="0">
                <a:latin typeface="Buxton Sketch" pitchFamily="66" charset="0"/>
              </a:rPr>
              <a:t>We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defined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bomb</a:t>
            </a:r>
            <a:r>
              <a:rPr lang="tr-TR" dirty="0" smtClean="0">
                <a:latin typeface="Buxton Sketch" pitchFamily="66" charset="0"/>
              </a:rPr>
              <a:t> as a </a:t>
            </a:r>
            <a:r>
              <a:rPr lang="tr-TR" dirty="0" err="1" smtClean="0">
                <a:latin typeface="Buxton Sketch" pitchFamily="66" charset="0"/>
              </a:rPr>
              <a:t>one</a:t>
            </a:r>
            <a:r>
              <a:rPr lang="tr-TR" dirty="0" smtClean="0">
                <a:latin typeface="Buxton Sketch" pitchFamily="66" charset="0"/>
              </a:rPr>
              <a:t> </a:t>
            </a:r>
          </a:p>
          <a:p>
            <a:pPr marL="0" indent="0">
              <a:buNone/>
            </a:pPr>
            <a:r>
              <a:rPr lang="tr-TR" dirty="0" err="1" smtClean="0">
                <a:latin typeface="Buxton Sketch" pitchFamily="66" charset="0"/>
              </a:rPr>
              <a:t>character</a:t>
            </a:r>
            <a:r>
              <a:rPr lang="tr-TR" dirty="0" smtClean="0">
                <a:latin typeface="Buxton Sketch" pitchFamily="66" charset="0"/>
              </a:rPr>
              <a:t>  </a:t>
            </a:r>
            <a:r>
              <a:rPr lang="tr-TR" dirty="0" err="1" smtClean="0">
                <a:latin typeface="Buxton Sketch" pitchFamily="66" charset="0"/>
              </a:rPr>
              <a:t>and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we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did</a:t>
            </a:r>
            <a:r>
              <a:rPr lang="tr-TR" dirty="0" smtClean="0">
                <a:latin typeface="Buxton Sketch" pitchFamily="66" charset="0"/>
              </a:rPr>
              <a:t> not </a:t>
            </a:r>
            <a:r>
              <a:rPr lang="tr-TR" dirty="0" err="1" smtClean="0">
                <a:latin typeface="Buxton Sketch" pitchFamily="66" charset="0"/>
              </a:rPr>
              <a:t>use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the</a:t>
            </a:r>
            <a:endParaRPr lang="tr-TR" dirty="0" smtClean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dirty="0" err="1" smtClean="0">
                <a:latin typeface="Buxton Sketch" pitchFamily="66" charset="0"/>
              </a:rPr>
              <a:t>pair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operations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for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this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character</a:t>
            </a:r>
            <a:r>
              <a:rPr lang="tr-TR" dirty="0" smtClean="0">
                <a:latin typeface="Buxton Sketch" pitchFamily="66" charset="0"/>
              </a:rPr>
              <a:t>. </a:t>
            </a:r>
          </a:p>
          <a:p>
            <a:pPr marL="0" indent="0">
              <a:buNone/>
            </a:pPr>
            <a:r>
              <a:rPr lang="tr-TR" dirty="0" err="1" smtClean="0">
                <a:latin typeface="Buxton Sketch" pitchFamily="66" charset="0"/>
              </a:rPr>
              <a:t>We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used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boolean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variable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for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bomb</a:t>
            </a:r>
            <a:endParaRPr lang="tr-TR" dirty="0" smtClean="0">
              <a:latin typeface="Buxton Sketch" pitchFamily="66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1054250"/>
          </a:xfrm>
        </p:spPr>
        <p:txBody>
          <a:bodyPr/>
          <a:lstStyle/>
          <a:p>
            <a:r>
              <a:rPr lang="tr-TR" sz="4800" dirty="0" smtClean="0">
                <a:latin typeface="Buxton Sketch" pitchFamily="66" charset="0"/>
              </a:rPr>
              <a:t>PROBLEMS AND SOLUTIONS</a:t>
            </a:r>
            <a:endParaRPr lang="tr-TR" sz="4800" dirty="0">
              <a:latin typeface="Buxton Sketch" pitchFamily="66" charset="0"/>
            </a:endParaRPr>
          </a:p>
        </p:txBody>
      </p:sp>
      <p:pic>
        <p:nvPicPr>
          <p:cNvPr id="4" name="Picture 2" descr="C:\Users\lg\Desktop\setgamepic\guys_problem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88840"/>
            <a:ext cx="3110911" cy="47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9265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u="sng" dirty="0" smtClean="0">
                <a:solidFill>
                  <a:srgbClr val="FF0000"/>
                </a:solidFill>
                <a:latin typeface="Buxton Sketch" pitchFamily="66" charset="0"/>
              </a:rPr>
              <a:t>Problem</a:t>
            </a:r>
          </a:p>
          <a:p>
            <a:pPr marL="0" indent="0">
              <a:buNone/>
            </a:pPr>
            <a:r>
              <a:rPr lang="tr-TR" dirty="0" smtClean="0">
                <a:latin typeface="Buxton Sketch" pitchFamily="66" charset="0"/>
              </a:rPr>
              <a:t>	</a:t>
            </a:r>
            <a:r>
              <a:rPr lang="tr-TR" dirty="0" err="1" smtClean="0">
                <a:latin typeface="Buxton Sketch" pitchFamily="66" charset="0"/>
              </a:rPr>
              <a:t>When</a:t>
            </a:r>
            <a:r>
              <a:rPr lang="tr-TR" dirty="0" smtClean="0">
                <a:latin typeface="Buxton Sketch" pitchFamily="66" charset="0"/>
              </a:rPr>
              <a:t> a </a:t>
            </a:r>
            <a:r>
              <a:rPr lang="tr-TR" dirty="0" err="1" smtClean="0">
                <a:latin typeface="Buxton Sketch" pitchFamily="66" charset="0"/>
              </a:rPr>
              <a:t>block</a:t>
            </a:r>
            <a:r>
              <a:rPr lang="tr-TR" dirty="0" smtClean="0">
                <a:latin typeface="Buxton Sketch" pitchFamily="66" charset="0"/>
              </a:rPr>
              <a:t> is </a:t>
            </a:r>
            <a:r>
              <a:rPr lang="tr-TR" dirty="0" err="1" smtClean="0">
                <a:latin typeface="Buxton Sketch" pitchFamily="66" charset="0"/>
              </a:rPr>
              <a:t>falling</a:t>
            </a:r>
            <a:r>
              <a:rPr lang="tr-TR" dirty="0" smtClean="0">
                <a:latin typeface="Buxton Sketch" pitchFamily="66" charset="0"/>
              </a:rPr>
              <a:t>, </a:t>
            </a:r>
          </a:p>
          <a:p>
            <a:pPr marL="0" indent="0">
              <a:buNone/>
            </a:pPr>
            <a:r>
              <a:rPr lang="tr-TR" dirty="0" err="1">
                <a:latin typeface="Buxton Sketch" pitchFamily="66" charset="0"/>
              </a:rPr>
              <a:t>s</a:t>
            </a:r>
            <a:r>
              <a:rPr lang="tr-TR" dirty="0" err="1" smtClean="0">
                <a:latin typeface="Buxton Sketch" pitchFamily="66" charset="0"/>
              </a:rPr>
              <a:t>ometimes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the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block</a:t>
            </a:r>
            <a:r>
              <a:rPr lang="tr-TR" dirty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stopped</a:t>
            </a:r>
            <a:r>
              <a:rPr lang="tr-TR" dirty="0" smtClean="0">
                <a:latin typeface="Buxton Sketch" pitchFamily="66" charset="0"/>
              </a:rPr>
              <a:t> </a:t>
            </a:r>
          </a:p>
          <a:p>
            <a:pPr marL="0" indent="0">
              <a:buNone/>
            </a:pPr>
            <a:r>
              <a:rPr lang="tr-TR" dirty="0" err="1">
                <a:latin typeface="Buxton Sketch" pitchFamily="66" charset="0"/>
              </a:rPr>
              <a:t>i</a:t>
            </a:r>
            <a:r>
              <a:rPr lang="tr-TR" dirty="0" err="1" smtClean="0">
                <a:latin typeface="Buxton Sketch" pitchFamily="66" charset="0"/>
              </a:rPr>
              <a:t>mmediately</a:t>
            </a:r>
            <a:r>
              <a:rPr lang="tr-TR" dirty="0" smtClean="0">
                <a:latin typeface="Buxton Sketch" pitchFamily="66" charset="0"/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latin typeface="Buxton Sketch" pitchFamily="66" charset="0"/>
              </a:rPr>
              <a:t>  </a:t>
            </a:r>
          </a:p>
          <a:p>
            <a:r>
              <a:rPr lang="tr-TR" b="1" u="sng" dirty="0" smtClean="0">
                <a:solidFill>
                  <a:srgbClr val="154903"/>
                </a:solidFill>
                <a:latin typeface="Buxton Sketch" pitchFamily="66" charset="0"/>
              </a:rPr>
              <a:t>Solution</a:t>
            </a:r>
          </a:p>
          <a:p>
            <a:pPr marL="0" indent="0">
              <a:buNone/>
            </a:pPr>
            <a:r>
              <a:rPr lang="tr-TR" dirty="0">
                <a:latin typeface="Buxton Sketch" pitchFamily="66" charset="0"/>
              </a:rPr>
              <a:t>	</a:t>
            </a:r>
            <a:r>
              <a:rPr lang="tr-TR" dirty="0" err="1" smtClean="0">
                <a:latin typeface="Buxton Sketch" pitchFamily="66" charset="0"/>
              </a:rPr>
              <a:t>We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used</a:t>
            </a:r>
            <a:r>
              <a:rPr lang="tr-TR" dirty="0" smtClean="0">
                <a:latin typeface="Buxton Sketch" pitchFamily="66" charset="0"/>
              </a:rPr>
              <a:t> (&gt;=) </a:t>
            </a:r>
            <a:r>
              <a:rPr lang="tr-TR" dirty="0" err="1" smtClean="0">
                <a:latin typeface="Buxton Sketch" pitchFamily="66" charset="0"/>
              </a:rPr>
              <a:t>comparison</a:t>
            </a:r>
            <a:r>
              <a:rPr lang="tr-TR" dirty="0" smtClean="0">
                <a:latin typeface="Buxton Sketch" pitchFamily="66" charset="0"/>
              </a:rPr>
              <a:t> </a:t>
            </a:r>
          </a:p>
          <a:p>
            <a:pPr marL="0" indent="0">
              <a:buNone/>
            </a:pPr>
            <a:r>
              <a:rPr lang="tr-TR" dirty="0" err="1" smtClean="0">
                <a:latin typeface="Buxton Sketch" pitchFamily="66" charset="0"/>
              </a:rPr>
              <a:t>instead</a:t>
            </a:r>
            <a:r>
              <a:rPr lang="tr-TR" dirty="0" smtClean="0">
                <a:latin typeface="Buxton Sketch" pitchFamily="66" charset="0"/>
              </a:rPr>
              <a:t> of (==) </a:t>
            </a:r>
          </a:p>
          <a:p>
            <a:pPr marL="0" indent="0">
              <a:buNone/>
            </a:pPr>
            <a:r>
              <a:rPr lang="tr-TR" dirty="0">
                <a:latin typeface="Buxton Sketch" pitchFamily="66" charset="0"/>
              </a:rPr>
              <a:t>	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107504" y="570156"/>
            <a:ext cx="8856984" cy="1054250"/>
          </a:xfrm>
        </p:spPr>
        <p:txBody>
          <a:bodyPr/>
          <a:lstStyle/>
          <a:p>
            <a:r>
              <a:rPr lang="tr-TR" sz="4800" dirty="0">
                <a:latin typeface="Buxton Sketch" pitchFamily="66" charset="0"/>
              </a:rPr>
              <a:t>PROBLEMS AND SOLUTIONS</a:t>
            </a:r>
          </a:p>
        </p:txBody>
      </p:sp>
      <p:pic>
        <p:nvPicPr>
          <p:cNvPr id="11266" name="Picture 2" descr="C:\Users\lg\Desktop\miliseco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733256"/>
            <a:ext cx="475252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g\Desktop\setgamepic\guys_problem_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93" y="1988840"/>
            <a:ext cx="3135905" cy="47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5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925069"/>
          </a:xfrm>
        </p:spPr>
        <p:txBody>
          <a:bodyPr>
            <a:normAutofit lnSpcReduction="10000"/>
          </a:bodyPr>
          <a:lstStyle/>
          <a:p>
            <a:r>
              <a:rPr lang="tr-TR" b="1" u="sng" dirty="0" smtClean="0">
                <a:solidFill>
                  <a:srgbClr val="FF0000"/>
                </a:solidFill>
                <a:latin typeface="Buxton Sketch" pitchFamily="66" charset="0"/>
              </a:rPr>
              <a:t>Problem</a:t>
            </a:r>
          </a:p>
          <a:p>
            <a:pPr marL="0" indent="0">
              <a:buNone/>
            </a:pPr>
            <a:r>
              <a:rPr lang="tr-TR" dirty="0" smtClean="0">
                <a:latin typeface="Buxton Sketch" pitchFamily="66" charset="0"/>
              </a:rPr>
              <a:t>	</a:t>
            </a:r>
            <a:r>
              <a:rPr lang="tr-TR" dirty="0" err="1" smtClean="0">
                <a:latin typeface="Buxton Sketch" pitchFamily="66" charset="0"/>
              </a:rPr>
              <a:t>While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entering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twisted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pair</a:t>
            </a:r>
            <a:r>
              <a:rPr lang="tr-TR" dirty="0" smtClean="0">
                <a:latin typeface="Buxton Sketch" pitchFamily="66" charset="0"/>
              </a:rPr>
              <a:t>,</a:t>
            </a:r>
          </a:p>
          <a:p>
            <a:pPr marL="0" indent="0">
              <a:buNone/>
            </a:pPr>
            <a:r>
              <a:rPr lang="tr-TR" dirty="0" err="1" smtClean="0">
                <a:latin typeface="Buxton Sketch" pitchFamily="66" charset="0"/>
              </a:rPr>
              <a:t>game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stops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for</a:t>
            </a:r>
            <a:r>
              <a:rPr lang="tr-TR" dirty="0" smtClean="0">
                <a:latin typeface="Buxton Sketch" pitchFamily="66" charset="0"/>
              </a:rPr>
              <a:t> 10 </a:t>
            </a:r>
            <a:r>
              <a:rPr lang="tr-TR" dirty="0" err="1" smtClean="0">
                <a:latin typeface="Buxton Sketch" pitchFamily="66" charset="0"/>
              </a:rPr>
              <a:t>seconds</a:t>
            </a:r>
            <a:r>
              <a:rPr lang="tr-TR" dirty="0" smtClean="0">
                <a:latin typeface="Buxton Sketch" pitchFamily="66" charset="0"/>
              </a:rPr>
              <a:t>. </a:t>
            </a:r>
            <a:r>
              <a:rPr lang="tr-TR" dirty="0" err="1" smtClean="0">
                <a:latin typeface="Buxton Sketch" pitchFamily="66" charset="0"/>
              </a:rPr>
              <a:t>When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we</a:t>
            </a:r>
            <a:r>
              <a:rPr lang="tr-TR" dirty="0" smtClean="0">
                <a:latin typeface="Buxton Sketch" pitchFamily="66" charset="0"/>
              </a:rPr>
              <a:t> </a:t>
            </a:r>
          </a:p>
          <a:p>
            <a:pPr marL="0" indent="0">
              <a:buNone/>
            </a:pPr>
            <a:r>
              <a:rPr lang="tr-TR" dirty="0" err="1">
                <a:latin typeface="Buxton Sketch" pitchFamily="66" charset="0"/>
              </a:rPr>
              <a:t>c</a:t>
            </a:r>
            <a:r>
              <a:rPr lang="tr-TR" dirty="0" err="1" smtClean="0">
                <a:latin typeface="Buxton Sketch" pitchFamily="66" charset="0"/>
              </a:rPr>
              <a:t>ount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down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the</a:t>
            </a:r>
            <a:r>
              <a:rPr lang="tr-TR" dirty="0" smtClean="0">
                <a:latin typeface="Buxton Sketch" pitchFamily="66" charset="0"/>
              </a:rPr>
              <a:t> time, in </a:t>
            </a:r>
            <a:r>
              <a:rPr lang="tr-TR" dirty="0" err="1" smtClean="0">
                <a:latin typeface="Buxton Sketch" pitchFamily="66" charset="0"/>
              </a:rPr>
              <a:t>the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screen</a:t>
            </a:r>
            <a:r>
              <a:rPr lang="tr-TR" dirty="0" smtClean="0">
                <a:latin typeface="Buxton Sketch" pitchFamily="66" charset="0"/>
              </a:rPr>
              <a:t>,</a:t>
            </a:r>
          </a:p>
          <a:p>
            <a:pPr marL="0" indent="0">
              <a:buNone/>
            </a:pPr>
            <a:r>
              <a:rPr lang="tr-TR" dirty="0" err="1">
                <a:latin typeface="Buxton Sketch" pitchFamily="66" charset="0"/>
              </a:rPr>
              <a:t>t</a:t>
            </a:r>
            <a:r>
              <a:rPr lang="tr-TR" dirty="0" err="1" smtClean="0">
                <a:latin typeface="Buxton Sketch" pitchFamily="66" charset="0"/>
              </a:rPr>
              <a:t>he</a:t>
            </a:r>
            <a:r>
              <a:rPr lang="tr-TR" dirty="0" smtClean="0">
                <a:latin typeface="Buxton Sketch" pitchFamily="66" charset="0"/>
              </a:rPr>
              <a:t> time </a:t>
            </a:r>
            <a:r>
              <a:rPr lang="tr-TR" dirty="0" err="1" smtClean="0">
                <a:latin typeface="Buxton Sketch" pitchFamily="66" charset="0"/>
              </a:rPr>
              <a:t>variable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display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blinked</a:t>
            </a:r>
            <a:r>
              <a:rPr lang="tr-TR" dirty="0" smtClean="0">
                <a:latin typeface="Buxton Sketch" pitchFamily="66" charset="0"/>
              </a:rPr>
              <a:t> </a:t>
            </a:r>
          </a:p>
          <a:p>
            <a:pPr marL="0" indent="0">
              <a:buNone/>
            </a:pPr>
            <a:r>
              <a:rPr lang="tr-TR" dirty="0" err="1" smtClean="0">
                <a:latin typeface="Buxton Sketch" pitchFamily="66" charset="0"/>
              </a:rPr>
              <a:t>constantly</a:t>
            </a:r>
            <a:r>
              <a:rPr lang="tr-TR" dirty="0" smtClean="0">
                <a:latin typeface="Buxton Sketch" pitchFamily="66" charset="0"/>
              </a:rPr>
              <a:t> </a:t>
            </a:r>
          </a:p>
          <a:p>
            <a:pPr marL="0" indent="0">
              <a:buNone/>
            </a:pPr>
            <a:endParaRPr lang="tr-TR" dirty="0" smtClean="0">
              <a:latin typeface="Buxton Sketch" pitchFamily="66" charset="0"/>
            </a:endParaRPr>
          </a:p>
          <a:p>
            <a:r>
              <a:rPr lang="tr-TR" b="1" u="sng" dirty="0" smtClean="0">
                <a:solidFill>
                  <a:srgbClr val="154903"/>
                </a:solidFill>
                <a:latin typeface="Buxton Sketch" pitchFamily="66" charset="0"/>
              </a:rPr>
              <a:t>Solution</a:t>
            </a:r>
          </a:p>
          <a:p>
            <a:pPr marL="0" indent="0">
              <a:buNone/>
            </a:pPr>
            <a:r>
              <a:rPr lang="tr-TR" dirty="0">
                <a:latin typeface="Buxton Sketch" pitchFamily="66" charset="0"/>
              </a:rPr>
              <a:t>	</a:t>
            </a:r>
            <a:r>
              <a:rPr lang="tr-TR" dirty="0" err="1" smtClean="0">
                <a:latin typeface="Buxton Sketch" pitchFamily="66" charset="0"/>
              </a:rPr>
              <a:t>We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added</a:t>
            </a:r>
            <a:r>
              <a:rPr lang="tr-TR" dirty="0" smtClean="0">
                <a:latin typeface="Buxton Sketch" pitchFamily="66" charset="0"/>
              </a:rPr>
              <a:t> an </a:t>
            </a:r>
            <a:r>
              <a:rPr lang="tr-TR" dirty="0" err="1" smtClean="0">
                <a:latin typeface="Buxton Sketch" pitchFamily="66" charset="0"/>
              </a:rPr>
              <a:t>if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condition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into</a:t>
            </a:r>
            <a:endParaRPr lang="tr-TR" dirty="0" smtClean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dirty="0" err="1">
                <a:latin typeface="Buxton Sketch" pitchFamily="66" charset="0"/>
              </a:rPr>
              <a:t>w</a:t>
            </a:r>
            <a:r>
              <a:rPr lang="tr-TR" dirty="0" err="1" smtClean="0">
                <a:latin typeface="Buxton Sketch" pitchFamily="66" charset="0"/>
              </a:rPr>
              <a:t>hile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loop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and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if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condition</a:t>
            </a:r>
            <a:r>
              <a:rPr lang="tr-TR" dirty="0" smtClean="0">
                <a:latin typeface="Buxton Sketch" pitchFamily="66" charset="0"/>
              </a:rPr>
              <a:t> is </a:t>
            </a:r>
          </a:p>
          <a:p>
            <a:pPr marL="0" indent="0">
              <a:buNone/>
            </a:pPr>
            <a:r>
              <a:rPr lang="tr-TR" dirty="0" err="1">
                <a:latin typeface="Buxton Sketch" pitchFamily="66" charset="0"/>
              </a:rPr>
              <a:t>p</a:t>
            </a:r>
            <a:r>
              <a:rPr lang="tr-TR" dirty="0" err="1" smtClean="0">
                <a:latin typeface="Buxton Sketch" pitchFamily="66" charset="0"/>
              </a:rPr>
              <a:t>rocessed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every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one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second</a:t>
            </a:r>
            <a:endParaRPr lang="tr-TR" dirty="0" smtClean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dirty="0"/>
              <a:t>	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287016" y="692696"/>
            <a:ext cx="8856984" cy="1054250"/>
          </a:xfrm>
        </p:spPr>
        <p:txBody>
          <a:bodyPr/>
          <a:lstStyle/>
          <a:p>
            <a:r>
              <a:rPr lang="tr-TR" sz="4800" dirty="0">
                <a:latin typeface="Buxton Sketch" pitchFamily="66" charset="0"/>
              </a:rPr>
              <a:t>PROBLEMS AND SOLUTIONS</a:t>
            </a:r>
          </a:p>
        </p:txBody>
      </p:sp>
      <p:pic>
        <p:nvPicPr>
          <p:cNvPr id="4" name="Picture 2" descr="C:\Users\lg\Desktop\setgamepic\guys_problem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88840"/>
            <a:ext cx="3135905" cy="47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6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 smtClean="0">
                <a:solidFill>
                  <a:srgbClr val="C00000"/>
                </a:solidFill>
                <a:latin typeface="Buxton Sketch" pitchFamily="66" charset="0"/>
              </a:rPr>
              <a:t>Problem</a:t>
            </a:r>
          </a:p>
          <a:p>
            <a:pPr marL="0" indent="0">
              <a:buNone/>
            </a:pPr>
            <a:r>
              <a:rPr lang="tr-TR" dirty="0" smtClean="0">
                <a:latin typeface="Buxton Sketch" pitchFamily="66" charset="0"/>
              </a:rPr>
              <a:t>	</a:t>
            </a:r>
            <a:r>
              <a:rPr lang="tr-TR" dirty="0" err="1" smtClean="0">
                <a:latin typeface="Buxton Sketch" pitchFamily="66" charset="0"/>
              </a:rPr>
              <a:t>When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user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enter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the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pair</a:t>
            </a:r>
            <a:r>
              <a:rPr lang="tr-TR" dirty="0" smtClean="0">
                <a:latin typeface="Buxton Sketch" pitchFamily="66" charset="0"/>
              </a:rPr>
              <a:t> of </a:t>
            </a:r>
            <a:r>
              <a:rPr lang="tr-TR" dirty="0" err="1" smtClean="0">
                <a:latin typeface="Buxton Sketch" pitchFamily="66" charset="0"/>
              </a:rPr>
              <a:t>the</a:t>
            </a:r>
            <a:endParaRPr lang="tr-TR" dirty="0" smtClean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dirty="0" err="1" smtClean="0">
                <a:latin typeface="Buxton Sketch" pitchFamily="66" charset="0"/>
              </a:rPr>
              <a:t>constructed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line</a:t>
            </a:r>
            <a:r>
              <a:rPr lang="tr-TR" dirty="0" smtClean="0">
                <a:latin typeface="Buxton Sketch" pitchFamily="66" charset="0"/>
              </a:rPr>
              <a:t>, </a:t>
            </a:r>
            <a:r>
              <a:rPr lang="tr-TR" dirty="0" err="1" smtClean="0">
                <a:latin typeface="Buxton Sketch" pitchFamily="66" charset="0"/>
              </a:rPr>
              <a:t>entered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characters</a:t>
            </a:r>
            <a:r>
              <a:rPr lang="tr-TR" dirty="0" smtClean="0">
                <a:latin typeface="Buxton Sketch" pitchFamily="66" charset="0"/>
              </a:rPr>
              <a:t> </a:t>
            </a:r>
            <a:endParaRPr lang="tr-TR" dirty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dirty="0" err="1">
                <a:latin typeface="Buxton Sketch" pitchFamily="66" charset="0"/>
              </a:rPr>
              <a:t>a</a:t>
            </a:r>
            <a:r>
              <a:rPr lang="tr-TR" dirty="0" err="1" smtClean="0">
                <a:latin typeface="Buxton Sketch" pitchFamily="66" charset="0"/>
              </a:rPr>
              <a:t>ppeared</a:t>
            </a:r>
            <a:r>
              <a:rPr lang="tr-TR" dirty="0" smtClean="0">
                <a:latin typeface="Buxton Sketch" pitchFamily="66" charset="0"/>
              </a:rPr>
              <a:t> beside time </a:t>
            </a:r>
            <a:r>
              <a:rPr lang="tr-TR" dirty="0" err="1" smtClean="0">
                <a:latin typeface="Buxton Sketch" pitchFamily="66" charset="0"/>
              </a:rPr>
              <a:t>display</a:t>
            </a:r>
            <a:endParaRPr lang="tr-TR" dirty="0" smtClean="0">
              <a:latin typeface="Buxton Sketch" pitchFamily="66" charset="0"/>
            </a:endParaRPr>
          </a:p>
          <a:p>
            <a:pPr marL="0" indent="0">
              <a:buNone/>
            </a:pPr>
            <a:endParaRPr lang="tr-TR" dirty="0">
              <a:latin typeface="Buxton Sketch" pitchFamily="66" charset="0"/>
            </a:endParaRPr>
          </a:p>
          <a:p>
            <a:r>
              <a:rPr lang="tr-TR" b="1" u="sng" dirty="0" smtClean="0">
                <a:solidFill>
                  <a:srgbClr val="154903"/>
                </a:solidFill>
                <a:latin typeface="Buxton Sketch" pitchFamily="66" charset="0"/>
              </a:rPr>
              <a:t>Solution</a:t>
            </a:r>
          </a:p>
          <a:p>
            <a:pPr marL="0" indent="0">
              <a:buNone/>
            </a:pPr>
            <a:r>
              <a:rPr lang="tr-TR" dirty="0">
                <a:latin typeface="Buxton Sketch" pitchFamily="66" charset="0"/>
              </a:rPr>
              <a:t>	</a:t>
            </a:r>
            <a:r>
              <a:rPr lang="tr-TR" dirty="0" err="1">
                <a:latin typeface="Buxton Sketch" pitchFamily="66" charset="0"/>
              </a:rPr>
              <a:t>We</a:t>
            </a:r>
            <a:r>
              <a:rPr lang="tr-TR" dirty="0">
                <a:latin typeface="Buxton Sketch" pitchFamily="66" charset="0"/>
              </a:rPr>
              <a:t> </a:t>
            </a:r>
            <a:r>
              <a:rPr lang="tr-TR" dirty="0" err="1">
                <a:latin typeface="Buxton Sketch" pitchFamily="66" charset="0"/>
              </a:rPr>
              <a:t>added</a:t>
            </a:r>
            <a:r>
              <a:rPr lang="tr-TR" dirty="0">
                <a:latin typeface="Buxton Sketch" pitchFamily="66" charset="0"/>
              </a:rPr>
              <a:t> «</a:t>
            </a:r>
            <a:r>
              <a:rPr lang="tr-TR" dirty="0" err="1">
                <a:latin typeface="Buxton Sketch" pitchFamily="66" charset="0"/>
              </a:rPr>
              <a:t>true</a:t>
            </a:r>
            <a:r>
              <a:rPr lang="tr-TR" dirty="0">
                <a:latin typeface="Buxton Sketch" pitchFamily="66" charset="0"/>
              </a:rPr>
              <a:t>» </a:t>
            </a:r>
            <a:r>
              <a:rPr lang="tr-TR" dirty="0" err="1">
                <a:latin typeface="Buxton Sketch" pitchFamily="66" charset="0"/>
              </a:rPr>
              <a:t>expression</a:t>
            </a:r>
            <a:endParaRPr lang="tr-TR" dirty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dirty="0" err="1">
                <a:latin typeface="Buxton Sketch" pitchFamily="66" charset="0"/>
              </a:rPr>
              <a:t>within</a:t>
            </a:r>
            <a:r>
              <a:rPr lang="tr-TR" dirty="0">
                <a:latin typeface="Buxton Sketch" pitchFamily="66" charset="0"/>
              </a:rPr>
              <a:t> </a:t>
            </a:r>
            <a:r>
              <a:rPr lang="tr-TR" dirty="0" err="1">
                <a:latin typeface="Buxton Sketch" pitchFamily="66" charset="0"/>
              </a:rPr>
              <a:t>into</a:t>
            </a:r>
            <a:r>
              <a:rPr lang="tr-TR" dirty="0">
                <a:latin typeface="Buxton Sketch" pitchFamily="66" charset="0"/>
              </a:rPr>
              <a:t>  </a:t>
            </a:r>
            <a:r>
              <a:rPr lang="tr-TR" dirty="0" err="1" smtClean="0">
                <a:latin typeface="Buxton Sketch" pitchFamily="66" charset="0"/>
              </a:rPr>
              <a:t>Console.ReadKey</a:t>
            </a:r>
            <a:r>
              <a:rPr lang="tr-TR" dirty="0" smtClean="0">
                <a:latin typeface="Buxton Sketch" pitchFamily="66" charset="0"/>
              </a:rPr>
              <a:t>( )</a:t>
            </a:r>
            <a:endParaRPr lang="tr-TR" dirty="0">
              <a:latin typeface="Buxton Sketch" pitchFamily="66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0" y="570156"/>
            <a:ext cx="8820472" cy="1054250"/>
          </a:xfrm>
        </p:spPr>
        <p:txBody>
          <a:bodyPr/>
          <a:lstStyle/>
          <a:p>
            <a:r>
              <a:rPr lang="tr-TR" sz="4800" dirty="0">
                <a:latin typeface="Buxton Sketch" pitchFamily="66" charset="0"/>
              </a:rPr>
              <a:t>PROBLEMS AND SOLUTIONS</a:t>
            </a:r>
          </a:p>
        </p:txBody>
      </p:sp>
      <p:pic>
        <p:nvPicPr>
          <p:cNvPr id="4" name="Picture 2" descr="C:\Users\lg\Desktop\setgamepic\guys_problem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88840"/>
            <a:ext cx="3135905" cy="47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2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73518"/>
                </a:solidFill>
                <a:latin typeface="Calibri" pitchFamily="34" charset="0"/>
                <a:cs typeface="Calibri" pitchFamily="34" charset="0"/>
              </a:rPr>
              <a:t>ANY QUESTIONS ?</a:t>
            </a:r>
            <a:endParaRPr lang="tr-TR" dirty="0"/>
          </a:p>
        </p:txBody>
      </p:sp>
      <p:pic>
        <p:nvPicPr>
          <p:cNvPr id="4" name="Picture 2" descr="C:\Users\lg\Desktop\sor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1"/>
            <a:ext cx="9144000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 err="1" smtClean="0">
                <a:latin typeface="Buxton Sketch" pitchFamily="66" charset="0"/>
              </a:rPr>
              <a:t>The</a:t>
            </a:r>
            <a:r>
              <a:rPr lang="tr-TR" sz="3200" dirty="0" smtClean="0">
                <a:latin typeface="Buxton Sketch" pitchFamily="66" charset="0"/>
              </a:rPr>
              <a:t> name of </a:t>
            </a:r>
            <a:r>
              <a:rPr lang="tr-TR" sz="3200" dirty="0" err="1" smtClean="0">
                <a:latin typeface="Buxton Sketch" pitchFamily="66" charset="0"/>
              </a:rPr>
              <a:t>the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project</a:t>
            </a:r>
            <a:r>
              <a:rPr lang="tr-TR" sz="3200" dirty="0" smtClean="0">
                <a:latin typeface="Buxton Sketch" pitchFamily="66" charset="0"/>
              </a:rPr>
              <a:t> is DNA </a:t>
            </a:r>
            <a:r>
              <a:rPr lang="tr-TR" sz="3200" dirty="0" err="1" smtClean="0">
                <a:latin typeface="Buxton Sketch" pitchFamily="66" charset="0"/>
              </a:rPr>
              <a:t>game</a:t>
            </a:r>
            <a:endParaRPr lang="tr-TR" sz="3200" dirty="0" smtClean="0">
              <a:latin typeface="Buxton Sketch" pitchFamily="66" charset="0"/>
            </a:endParaRPr>
          </a:p>
          <a:p>
            <a:r>
              <a:rPr lang="tr-TR" sz="3200" dirty="0" err="1" smtClean="0">
                <a:latin typeface="Buxton Sketch" pitchFamily="66" charset="0"/>
              </a:rPr>
              <a:t>The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aim</a:t>
            </a:r>
            <a:r>
              <a:rPr lang="tr-TR" sz="3200" dirty="0" smtClean="0">
                <a:latin typeface="Buxton Sketch" pitchFamily="66" charset="0"/>
              </a:rPr>
              <a:t> of </a:t>
            </a:r>
            <a:r>
              <a:rPr lang="tr-TR" sz="3200" dirty="0" err="1" smtClean="0">
                <a:latin typeface="Buxton Sketch" pitchFamily="66" charset="0"/>
              </a:rPr>
              <a:t>the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project</a:t>
            </a:r>
            <a:r>
              <a:rPr lang="tr-TR" sz="3200" dirty="0" smtClean="0">
                <a:latin typeface="Buxton Sketch" pitchFamily="66" charset="0"/>
              </a:rPr>
              <a:t> is </a:t>
            </a:r>
            <a:r>
              <a:rPr lang="tr-TR" sz="3200" dirty="0" err="1" smtClean="0">
                <a:latin typeface="Buxton Sketch" pitchFamily="66" charset="0"/>
              </a:rPr>
              <a:t>to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develop</a:t>
            </a:r>
            <a:r>
              <a:rPr lang="tr-TR" sz="3200" dirty="0" smtClean="0">
                <a:latin typeface="Buxton Sketch" pitchFamily="66" charset="0"/>
              </a:rPr>
              <a:t> a </a:t>
            </a:r>
            <a:r>
              <a:rPr lang="tr-TR" sz="3200" dirty="0" err="1" smtClean="0">
                <a:latin typeface="Buxton Sketch" pitchFamily="66" charset="0"/>
              </a:rPr>
              <a:t>tetris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game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and</a:t>
            </a:r>
            <a:r>
              <a:rPr lang="tr-TR" sz="3200" dirty="0" smtClean="0">
                <a:latin typeface="Buxton Sketch" pitchFamily="66" charset="0"/>
              </a:rPr>
              <a:t> in </a:t>
            </a:r>
            <a:r>
              <a:rPr lang="tr-TR" sz="3200" dirty="0" err="1" smtClean="0">
                <a:latin typeface="Buxton Sketch" pitchFamily="66" charset="0"/>
              </a:rPr>
              <a:t>the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game</a:t>
            </a:r>
            <a:r>
              <a:rPr lang="tr-TR" sz="3200" dirty="0" smtClean="0">
                <a:latin typeface="Buxton Sketch" pitchFamily="66" charset="0"/>
              </a:rPr>
              <a:t>, </a:t>
            </a:r>
            <a:r>
              <a:rPr lang="tr-TR" sz="3200" dirty="0" err="1" smtClean="0">
                <a:latin typeface="Buxton Sketch" pitchFamily="66" charset="0"/>
              </a:rPr>
              <a:t>the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player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will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construct</a:t>
            </a:r>
            <a:r>
              <a:rPr lang="tr-TR" sz="3200" dirty="0" smtClean="0">
                <a:latin typeface="Buxton Sketch" pitchFamily="66" charset="0"/>
              </a:rPr>
              <a:t> DNA </a:t>
            </a:r>
            <a:r>
              <a:rPr lang="tr-TR" sz="3200" dirty="0" err="1" smtClean="0">
                <a:latin typeface="Buxton Sketch" pitchFamily="66" charset="0"/>
              </a:rPr>
              <a:t>using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tetris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blocks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and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try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to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gain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highest</a:t>
            </a:r>
            <a:r>
              <a:rPr lang="tr-TR" sz="3200" dirty="0" smtClean="0">
                <a:latin typeface="Buxton Sketch" pitchFamily="66" charset="0"/>
              </a:rPr>
              <a:t> </a:t>
            </a:r>
            <a:r>
              <a:rPr lang="tr-TR" sz="3200" dirty="0" err="1" smtClean="0">
                <a:latin typeface="Buxton Sketch" pitchFamily="66" charset="0"/>
              </a:rPr>
              <a:t>score</a:t>
            </a:r>
            <a:endParaRPr lang="tr-TR" sz="3200" dirty="0" smtClean="0">
              <a:latin typeface="Buxton Sketch" pitchFamily="66" charset="0"/>
            </a:endParaRPr>
          </a:p>
          <a:p>
            <a:r>
              <a:rPr lang="tr-TR" sz="3200" dirty="0" smtClean="0">
                <a:latin typeface="Buxton Sketch" pitchFamily="66" charset="0"/>
              </a:rPr>
              <a:t>Game is </a:t>
            </a:r>
            <a:r>
              <a:rPr lang="tr-TR" sz="3200" dirty="0" err="1" smtClean="0">
                <a:latin typeface="Buxton Sketch" pitchFamily="66" charset="0"/>
              </a:rPr>
              <a:t>played</a:t>
            </a:r>
            <a:r>
              <a:rPr lang="tr-TR" sz="3200" dirty="0" smtClean="0">
                <a:latin typeface="Buxton Sketch" pitchFamily="66" charset="0"/>
              </a:rPr>
              <a:t> on 12 x 6 board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Buxton Sketch" pitchFamily="66" charset="0"/>
              </a:rPr>
              <a:t>ABOUT THE PROJECT</a:t>
            </a:r>
            <a:endParaRPr lang="tr-TR" dirty="0"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043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395536" y="570156"/>
            <a:ext cx="8352928" cy="1054250"/>
          </a:xfrm>
        </p:spPr>
        <p:txBody>
          <a:bodyPr/>
          <a:lstStyle/>
          <a:p>
            <a:r>
              <a:rPr lang="tr-TR" b="1" dirty="0">
                <a:solidFill>
                  <a:srgbClr val="15371B"/>
                </a:solidFill>
                <a:latin typeface="Calibri" pitchFamily="34" charset="0"/>
                <a:cs typeface="Calibri" pitchFamily="34" charset="0"/>
              </a:rPr>
              <a:t>THANK YOU FOR LISTENING</a:t>
            </a:r>
            <a:endParaRPr lang="tr-TR" dirty="0"/>
          </a:p>
        </p:txBody>
      </p:sp>
      <p:pic>
        <p:nvPicPr>
          <p:cNvPr id="4" name="Picture 2" descr="C:\Users\lg\Desktop\2664538426_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2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Buxton Sketch" pitchFamily="66" charset="0"/>
              </a:rPr>
              <a:t>ABOUT THE PROJECT</a:t>
            </a:r>
            <a:endParaRPr lang="tr-TR" dirty="0"/>
          </a:p>
        </p:txBody>
      </p:sp>
      <p:pic>
        <p:nvPicPr>
          <p:cNvPr id="1027" name="Picture 3" descr="C:\Users\lg\Desktop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9143999" cy="516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g\Desktop\Keep-Calm-and-Gangnam-Sty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132856"/>
            <a:ext cx="186946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9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800" dirty="0" err="1" smtClean="0">
                <a:latin typeface="Buxton Sketch" pitchFamily="66" charset="0"/>
              </a:rPr>
              <a:t>During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game</a:t>
            </a:r>
            <a:r>
              <a:rPr lang="tr-TR" sz="2800" dirty="0" smtClean="0">
                <a:latin typeface="Buxton Sketch" pitchFamily="66" charset="0"/>
              </a:rPr>
              <a:t>, </a:t>
            </a:r>
            <a:r>
              <a:rPr lang="tr-TR" sz="2800" dirty="0" err="1" smtClean="0">
                <a:latin typeface="Buxton Sketch" pitchFamily="66" charset="0"/>
              </a:rPr>
              <a:t>randomly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generated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active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block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pairs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appear</a:t>
            </a:r>
            <a:r>
              <a:rPr lang="tr-TR" sz="2800" dirty="0" smtClean="0">
                <a:latin typeface="Buxton Sketch" pitchFamily="66" charset="0"/>
              </a:rPr>
              <a:t> at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top of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game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area</a:t>
            </a:r>
            <a:r>
              <a:rPr lang="tr-TR" sz="2800" dirty="0" smtClean="0">
                <a:latin typeface="Buxton Sketch" pitchFamily="66" charset="0"/>
              </a:rPr>
              <a:t>, </a:t>
            </a:r>
            <a:r>
              <a:rPr lang="tr-TR" sz="2800" dirty="0" err="1" smtClean="0">
                <a:latin typeface="Buxton Sketch" pitchFamily="66" charset="0"/>
              </a:rPr>
              <a:t>then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starts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to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fall</a:t>
            </a:r>
            <a:endParaRPr lang="tr-TR" sz="2800" dirty="0" smtClean="0">
              <a:latin typeface="Buxton Sketch" pitchFamily="66" charset="0"/>
            </a:endParaRPr>
          </a:p>
          <a:p>
            <a:r>
              <a:rPr lang="tr-TR" sz="2800" dirty="0" smtClean="0">
                <a:latin typeface="Buxton Sketch" pitchFamily="66" charset="0"/>
              </a:rPr>
              <a:t>Player can </a:t>
            </a:r>
            <a:r>
              <a:rPr lang="tr-TR" sz="2800" dirty="0" err="1" smtClean="0">
                <a:latin typeface="Buxton Sketch" pitchFamily="66" charset="0"/>
              </a:rPr>
              <a:t>move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active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block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to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left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or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to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right</a:t>
            </a:r>
            <a:endParaRPr lang="tr-TR" sz="2800" dirty="0" smtClean="0">
              <a:latin typeface="Buxton Sketch" pitchFamily="66" charset="0"/>
            </a:endParaRPr>
          </a:p>
          <a:p>
            <a:r>
              <a:rPr lang="tr-TR" sz="2800" dirty="0" smtClean="0">
                <a:latin typeface="Buxton Sketch" pitchFamily="66" charset="0"/>
              </a:rPr>
              <a:t>Player can </a:t>
            </a:r>
            <a:r>
              <a:rPr lang="tr-TR" sz="2800" dirty="0" err="1" smtClean="0">
                <a:latin typeface="Buxton Sketch" pitchFamily="66" charset="0"/>
              </a:rPr>
              <a:t>rotate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active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block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with</a:t>
            </a:r>
            <a:r>
              <a:rPr lang="tr-TR" sz="2800" dirty="0" smtClean="0">
                <a:latin typeface="Buxton Sketch" pitchFamily="66" charset="0"/>
              </a:rPr>
              <a:t> «R» </a:t>
            </a:r>
            <a:r>
              <a:rPr lang="tr-TR" sz="2800" dirty="0" err="1" smtClean="0">
                <a:latin typeface="Buxton Sketch" pitchFamily="66" charset="0"/>
              </a:rPr>
              <a:t>key</a:t>
            </a:r>
            <a:endParaRPr lang="tr-TR" sz="2800" dirty="0" smtClean="0">
              <a:latin typeface="Buxton Sketch" pitchFamily="66" charset="0"/>
            </a:endParaRPr>
          </a:p>
          <a:p>
            <a:r>
              <a:rPr lang="tr-TR" sz="2800" dirty="0" err="1" smtClean="0">
                <a:latin typeface="Buxton Sketch" pitchFamily="66" charset="0"/>
              </a:rPr>
              <a:t>If</a:t>
            </a:r>
            <a:r>
              <a:rPr lang="tr-TR" sz="2800" dirty="0" smtClean="0">
                <a:latin typeface="Buxton Sketch" pitchFamily="66" charset="0"/>
              </a:rPr>
              <a:t> a </a:t>
            </a:r>
            <a:r>
              <a:rPr lang="tr-TR" sz="2800" dirty="0" err="1" smtClean="0">
                <a:latin typeface="Buxton Sketch" pitchFamily="66" charset="0"/>
              </a:rPr>
              <a:t>horizontal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line</a:t>
            </a:r>
            <a:r>
              <a:rPr lang="tr-TR" sz="2800" dirty="0" smtClean="0">
                <a:latin typeface="Buxton Sketch" pitchFamily="66" charset="0"/>
              </a:rPr>
              <a:t> of </a:t>
            </a:r>
            <a:r>
              <a:rPr lang="tr-TR" sz="2800" dirty="0" err="1" smtClean="0">
                <a:latin typeface="Buxton Sketch" pitchFamily="66" charset="0"/>
              </a:rPr>
              <a:t>molecules</a:t>
            </a:r>
            <a:r>
              <a:rPr lang="tr-TR" sz="2800" dirty="0" smtClean="0">
                <a:latin typeface="Buxton Sketch" pitchFamily="66" charset="0"/>
              </a:rPr>
              <a:t> is </a:t>
            </a:r>
            <a:r>
              <a:rPr lang="tr-TR" sz="2800" dirty="0" err="1" smtClean="0">
                <a:latin typeface="Buxton Sketch" pitchFamily="66" charset="0"/>
              </a:rPr>
              <a:t>constructed</a:t>
            </a:r>
            <a:r>
              <a:rPr lang="tr-TR" sz="2800" dirty="0" smtClean="0">
                <a:latin typeface="Buxton Sketch" pitchFamily="66" charset="0"/>
              </a:rPr>
              <a:t>, </a:t>
            </a:r>
            <a:r>
              <a:rPr lang="tr-TR" sz="2800" dirty="0" err="1" smtClean="0">
                <a:latin typeface="Buxton Sketch" pitchFamily="66" charset="0"/>
              </a:rPr>
              <a:t>this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line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will</a:t>
            </a:r>
            <a:r>
              <a:rPr lang="tr-TR" sz="2800" dirty="0" smtClean="0">
                <a:latin typeface="Buxton Sketch" pitchFamily="66" charset="0"/>
              </a:rPr>
              <a:t> be </a:t>
            </a:r>
            <a:r>
              <a:rPr lang="tr-TR" sz="2800" dirty="0" err="1" smtClean="0">
                <a:latin typeface="Buxton Sketch" pitchFamily="66" charset="0"/>
              </a:rPr>
              <a:t>copied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for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second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phase</a:t>
            </a:r>
            <a:r>
              <a:rPr lang="tr-TR" sz="2800" dirty="0" smtClean="0">
                <a:latin typeface="Buxton Sketch" pitchFamily="66" charset="0"/>
              </a:rPr>
              <a:t>. (</a:t>
            </a:r>
            <a:r>
              <a:rPr lang="tr-TR" sz="2800" dirty="0" err="1" smtClean="0">
                <a:latin typeface="Buxton Sketch" pitchFamily="66" charset="0"/>
              </a:rPr>
              <a:t>If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two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lines</a:t>
            </a:r>
            <a:r>
              <a:rPr lang="tr-TR" sz="2800" dirty="0" smtClean="0">
                <a:latin typeface="Buxton Sketch" pitchFamily="66" charset="0"/>
              </a:rPr>
              <a:t> is </a:t>
            </a:r>
            <a:r>
              <a:rPr lang="tr-TR" sz="2800" dirty="0" err="1" smtClean="0">
                <a:latin typeface="Buxton Sketch" pitchFamily="66" charset="0"/>
              </a:rPr>
              <a:t>constructed</a:t>
            </a:r>
            <a:r>
              <a:rPr lang="tr-TR" sz="2800" dirty="0" smtClean="0">
                <a:latin typeface="Buxton Sketch" pitchFamily="66" charset="0"/>
              </a:rPr>
              <a:t> at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same</a:t>
            </a:r>
            <a:r>
              <a:rPr lang="tr-TR" sz="2800" dirty="0" smtClean="0">
                <a:latin typeface="Buxton Sketch" pitchFamily="66" charset="0"/>
              </a:rPr>
              <a:t> time, </a:t>
            </a:r>
            <a:r>
              <a:rPr lang="tr-TR" sz="2800" dirty="0" err="1" smtClean="0">
                <a:latin typeface="Buxton Sketch" pitchFamily="66" charset="0"/>
              </a:rPr>
              <a:t>second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line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will</a:t>
            </a:r>
            <a:r>
              <a:rPr lang="tr-TR" sz="2800" dirty="0" smtClean="0">
                <a:latin typeface="Buxton Sketch" pitchFamily="66" charset="0"/>
              </a:rPr>
              <a:t> be </a:t>
            </a:r>
            <a:r>
              <a:rPr lang="tr-TR" sz="2800" dirty="0" err="1" smtClean="0">
                <a:latin typeface="Buxton Sketch" pitchFamily="66" charset="0"/>
              </a:rPr>
              <a:t>copied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also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for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second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phase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after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first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line</a:t>
            </a:r>
            <a:r>
              <a:rPr lang="tr-TR" sz="2800" dirty="0" smtClean="0">
                <a:latin typeface="Buxton Sketch" pitchFamily="66" charset="0"/>
              </a:rPr>
              <a:t>)</a:t>
            </a:r>
            <a:endParaRPr lang="tr-TR" sz="2800" dirty="0">
              <a:latin typeface="Buxton Sketch" pitchFamily="66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Buxton Sketch" pitchFamily="66" charset="0"/>
              </a:rPr>
              <a:t>GAME RULES</a:t>
            </a:r>
            <a:endParaRPr lang="tr-TR" dirty="0"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269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349005"/>
          </a:xfrm>
        </p:spPr>
        <p:txBody>
          <a:bodyPr>
            <a:noAutofit/>
          </a:bodyPr>
          <a:lstStyle/>
          <a:p>
            <a:r>
              <a:rPr lang="tr-TR" sz="2800" dirty="0" smtClean="0">
                <a:latin typeface="Buxton Sketch" pitchFamily="66" charset="0"/>
              </a:rPr>
              <a:t>User </a:t>
            </a:r>
            <a:r>
              <a:rPr lang="tr-TR" sz="2800" dirty="0" err="1" smtClean="0">
                <a:latin typeface="Buxton Sketch" pitchFamily="66" charset="0"/>
              </a:rPr>
              <a:t>should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enter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pair</a:t>
            </a:r>
            <a:r>
              <a:rPr lang="tr-TR" sz="2800" dirty="0" smtClean="0">
                <a:latin typeface="Buxton Sketch" pitchFamily="66" charset="0"/>
              </a:rPr>
              <a:t> of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constructed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line</a:t>
            </a:r>
            <a:r>
              <a:rPr lang="tr-TR" sz="2800" dirty="0" smtClean="0">
                <a:latin typeface="Buxton Sketch" pitchFamily="66" charset="0"/>
              </a:rPr>
              <a:t>. </a:t>
            </a:r>
            <a:r>
              <a:rPr lang="tr-TR" sz="2800" dirty="0" err="1" smtClean="0">
                <a:latin typeface="Buxton Sketch" pitchFamily="66" charset="0"/>
              </a:rPr>
              <a:t>If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string</a:t>
            </a:r>
            <a:r>
              <a:rPr lang="tr-TR" sz="2800" dirty="0" smtClean="0">
                <a:latin typeface="Buxton Sketch" pitchFamily="66" charset="0"/>
              </a:rPr>
              <a:t> of </a:t>
            </a:r>
            <a:r>
              <a:rPr lang="tr-TR" sz="2800" dirty="0" err="1" smtClean="0">
                <a:latin typeface="Buxton Sketch" pitchFamily="66" charset="0"/>
              </a:rPr>
              <a:t>twisted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pair</a:t>
            </a:r>
            <a:r>
              <a:rPr lang="tr-TR" sz="2800" dirty="0" smtClean="0">
                <a:latin typeface="Buxton Sketch" pitchFamily="66" charset="0"/>
              </a:rPr>
              <a:t> had </a:t>
            </a:r>
            <a:r>
              <a:rPr lang="tr-TR" sz="2800" dirty="0" err="1" smtClean="0">
                <a:latin typeface="Buxton Sketch" pitchFamily="66" charset="0"/>
              </a:rPr>
              <a:t>successfully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entered</a:t>
            </a:r>
            <a:r>
              <a:rPr lang="tr-TR" sz="2800" dirty="0" smtClean="0">
                <a:latin typeface="Buxton Sketch" pitchFamily="66" charset="0"/>
              </a:rPr>
              <a:t>, </a:t>
            </a:r>
            <a:r>
              <a:rPr lang="tr-TR" sz="2800" dirty="0" err="1" smtClean="0">
                <a:latin typeface="Buxton Sketch" pitchFamily="66" charset="0"/>
              </a:rPr>
              <a:t>calculation</a:t>
            </a:r>
            <a:r>
              <a:rPr lang="tr-TR" sz="2800" dirty="0" smtClean="0">
                <a:latin typeface="Buxton Sketch" pitchFamily="66" charset="0"/>
              </a:rPr>
              <a:t> of </a:t>
            </a:r>
            <a:r>
              <a:rPr lang="tr-TR" sz="2800" dirty="0" err="1" smtClean="0">
                <a:latin typeface="Buxton Sketch" pitchFamily="66" charset="0"/>
              </a:rPr>
              <a:t>score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begins</a:t>
            </a:r>
            <a:endParaRPr lang="tr-TR" sz="2800" dirty="0" smtClean="0">
              <a:latin typeface="Buxton Sketch" pitchFamily="66" charset="0"/>
            </a:endParaRPr>
          </a:p>
          <a:p>
            <a:r>
              <a:rPr lang="tr-TR" sz="2800" dirty="0" err="1" smtClean="0">
                <a:latin typeface="Buxton Sketch" pitchFamily="66" charset="0"/>
              </a:rPr>
              <a:t>If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user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enters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twisted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pair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correctly</a:t>
            </a:r>
            <a:r>
              <a:rPr lang="tr-TR" sz="2800" dirty="0" smtClean="0">
                <a:latin typeface="Buxton Sketch" pitchFamily="66" charset="0"/>
              </a:rPr>
              <a:t>, </a:t>
            </a:r>
            <a:r>
              <a:rPr lang="tr-TR" sz="2800" dirty="0" err="1" smtClean="0">
                <a:latin typeface="Buxton Sketch" pitchFamily="66" charset="0"/>
              </a:rPr>
              <a:t>line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disappear</a:t>
            </a:r>
            <a:endParaRPr lang="tr-TR" sz="2800" dirty="0" smtClean="0">
              <a:latin typeface="Buxton Sketch" pitchFamily="66" charset="0"/>
            </a:endParaRPr>
          </a:p>
          <a:p>
            <a:r>
              <a:rPr lang="tr-TR" sz="2800" dirty="0" err="1" smtClean="0">
                <a:latin typeface="Buxton Sketch" pitchFamily="66" charset="0"/>
              </a:rPr>
              <a:t>While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entering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twisted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pair</a:t>
            </a:r>
            <a:r>
              <a:rPr lang="tr-TR" sz="2800" dirty="0" smtClean="0">
                <a:latin typeface="Buxton Sketch" pitchFamily="66" charset="0"/>
              </a:rPr>
              <a:t>, </a:t>
            </a:r>
            <a:r>
              <a:rPr lang="tr-TR" sz="2800" dirty="0" err="1" smtClean="0">
                <a:latin typeface="Buxton Sketch" pitchFamily="66" charset="0"/>
              </a:rPr>
              <a:t>game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play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stops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for</a:t>
            </a:r>
            <a:r>
              <a:rPr lang="tr-TR" sz="2800" dirty="0" smtClean="0">
                <a:latin typeface="Buxton Sketch" pitchFamily="66" charset="0"/>
              </a:rPr>
              <a:t> 10 </a:t>
            </a:r>
            <a:r>
              <a:rPr lang="tr-TR" sz="2800" dirty="0" err="1" smtClean="0">
                <a:latin typeface="Buxton Sketch" pitchFamily="66" charset="0"/>
              </a:rPr>
              <a:t>seconds</a:t>
            </a:r>
            <a:endParaRPr lang="tr-TR" sz="2800" dirty="0" smtClean="0">
              <a:latin typeface="Buxton Sketch" pitchFamily="66" charset="0"/>
            </a:endParaRPr>
          </a:p>
          <a:p>
            <a:r>
              <a:rPr lang="tr-TR" sz="2800" dirty="0" err="1" smtClean="0">
                <a:latin typeface="Buxton Sketch" pitchFamily="66" charset="0"/>
              </a:rPr>
              <a:t>After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calculation</a:t>
            </a:r>
            <a:r>
              <a:rPr lang="tr-TR" sz="2800" dirty="0" smtClean="0">
                <a:latin typeface="Buxton Sketch" pitchFamily="66" charset="0"/>
              </a:rPr>
              <a:t> of </a:t>
            </a:r>
            <a:r>
              <a:rPr lang="tr-TR" sz="2800" dirty="0" err="1" smtClean="0">
                <a:latin typeface="Buxton Sketch" pitchFamily="66" charset="0"/>
              </a:rPr>
              <a:t>score</a:t>
            </a:r>
            <a:r>
              <a:rPr lang="tr-TR" sz="2800" dirty="0" smtClean="0">
                <a:latin typeface="Buxton Sketch" pitchFamily="66" charset="0"/>
              </a:rPr>
              <a:t>, </a:t>
            </a:r>
            <a:r>
              <a:rPr lang="tr-TR" sz="2800" dirty="0" err="1" smtClean="0">
                <a:latin typeface="Buxton Sketch" pitchFamily="66" charset="0"/>
              </a:rPr>
              <a:t>game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continues</a:t>
            </a:r>
            <a:endParaRPr lang="tr-TR" sz="2800" dirty="0" smtClean="0">
              <a:latin typeface="Buxton Sketch" pitchFamily="66" charset="0"/>
            </a:endParaRPr>
          </a:p>
          <a:p>
            <a:r>
              <a:rPr lang="tr-TR" sz="2800" dirty="0" smtClean="0">
                <a:latin typeface="Buxton Sketch" pitchFamily="66" charset="0"/>
              </a:rPr>
              <a:t>A </a:t>
            </a:r>
            <a:r>
              <a:rPr lang="tr-TR" sz="2800" dirty="0" err="1" smtClean="0">
                <a:latin typeface="Buxton Sketch" pitchFamily="66" charset="0"/>
              </a:rPr>
              <a:t>one-block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bomb</a:t>
            </a:r>
            <a:r>
              <a:rPr lang="tr-TR" sz="2800" dirty="0" smtClean="0">
                <a:latin typeface="Buxton Sketch" pitchFamily="66" charset="0"/>
              </a:rPr>
              <a:t> (X) can be </a:t>
            </a:r>
            <a:r>
              <a:rPr lang="tr-TR" sz="2800" dirty="0" err="1" smtClean="0">
                <a:latin typeface="Buxton Sketch" pitchFamily="66" charset="0"/>
              </a:rPr>
              <a:t>constructed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and</a:t>
            </a:r>
            <a:r>
              <a:rPr lang="tr-TR" sz="2800" dirty="0" smtClean="0">
                <a:latin typeface="Buxton Sketch" pitchFamily="66" charset="0"/>
              </a:rPr>
              <a:t> start </a:t>
            </a:r>
            <a:r>
              <a:rPr lang="tr-TR" sz="2800" dirty="0" err="1" smtClean="0">
                <a:latin typeface="Buxton Sketch" pitchFamily="66" charset="0"/>
              </a:rPr>
              <a:t>to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fall</a:t>
            </a:r>
            <a:r>
              <a:rPr lang="tr-TR" sz="2800" dirty="0" smtClean="0">
                <a:latin typeface="Buxton Sketch" pitchFamily="66" charset="0"/>
              </a:rPr>
              <a:t>. </a:t>
            </a:r>
            <a:r>
              <a:rPr lang="tr-TR" sz="2800" dirty="0" err="1" smtClean="0">
                <a:latin typeface="Buxton Sketch" pitchFamily="66" charset="0"/>
              </a:rPr>
              <a:t>If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bomb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touches</a:t>
            </a:r>
            <a:r>
              <a:rPr lang="tr-TR" sz="2800" dirty="0" smtClean="0">
                <a:latin typeface="Buxton Sketch" pitchFamily="66" charset="0"/>
              </a:rPr>
              <a:t> a </a:t>
            </a:r>
            <a:r>
              <a:rPr lang="tr-TR" sz="2800" dirty="0" err="1" smtClean="0">
                <a:latin typeface="Buxton Sketch" pitchFamily="66" charset="0"/>
              </a:rPr>
              <a:t>character</a:t>
            </a:r>
            <a:r>
              <a:rPr lang="tr-TR" sz="2800" dirty="0" smtClean="0">
                <a:latin typeface="Buxton Sketch" pitchFamily="66" charset="0"/>
              </a:rPr>
              <a:t>, </a:t>
            </a:r>
            <a:r>
              <a:rPr lang="tr-TR" sz="2800" dirty="0" err="1" smtClean="0">
                <a:latin typeface="Buxton Sketch" pitchFamily="66" charset="0"/>
              </a:rPr>
              <a:t>the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character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will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disappear</a:t>
            </a:r>
            <a:r>
              <a:rPr lang="tr-TR" sz="2800" dirty="0" smtClean="0">
                <a:latin typeface="Buxton Sketch" pitchFamily="66" charset="0"/>
              </a:rPr>
              <a:t> </a:t>
            </a:r>
            <a:endParaRPr lang="tr-TR" sz="2800" dirty="0">
              <a:latin typeface="Buxton Sketch" pitchFamily="66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Buxton Sketch" pitchFamily="66" charset="0"/>
              </a:rPr>
              <a:t>GAME RULES</a:t>
            </a:r>
          </a:p>
        </p:txBody>
      </p:sp>
    </p:spTree>
    <p:extLst>
      <p:ext uri="{BB962C8B-B14F-4D97-AF65-F5344CB8AC3E}">
        <p14:creationId xmlns:p14="http://schemas.microsoft.com/office/powerpoint/2010/main" val="14335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148064" y="2248347"/>
            <a:ext cx="3296688" cy="3877815"/>
          </a:xfrm>
        </p:spPr>
        <p:txBody>
          <a:bodyPr>
            <a:normAutofit/>
          </a:bodyPr>
          <a:lstStyle/>
          <a:p>
            <a:r>
              <a:rPr lang="tr-TR" sz="3600" dirty="0" smtClean="0">
                <a:latin typeface="Buxton Sketch" pitchFamily="66" charset="0"/>
              </a:rPr>
              <a:t>First </a:t>
            </a:r>
            <a:r>
              <a:rPr lang="tr-TR" sz="3600" dirty="0" err="1" smtClean="0">
                <a:latin typeface="Buxton Sketch" pitchFamily="66" charset="0"/>
              </a:rPr>
              <a:t>Week</a:t>
            </a:r>
            <a:endParaRPr lang="tr-TR" sz="3600" dirty="0" smtClean="0">
              <a:latin typeface="Buxton Sketch" pitchFamily="66" charset="0"/>
            </a:endParaRPr>
          </a:p>
          <a:p>
            <a:r>
              <a:rPr lang="tr-TR" sz="3600" dirty="0" smtClean="0">
                <a:latin typeface="Buxton Sketch" pitchFamily="66" charset="0"/>
              </a:rPr>
              <a:t>Second </a:t>
            </a:r>
            <a:r>
              <a:rPr lang="tr-TR" sz="3600" dirty="0" err="1" smtClean="0">
                <a:latin typeface="Buxton Sketch" pitchFamily="66" charset="0"/>
              </a:rPr>
              <a:t>Week</a:t>
            </a:r>
            <a:endParaRPr lang="tr-TR" sz="3600" dirty="0" smtClean="0">
              <a:latin typeface="Buxton Sketch" pitchFamily="66" charset="0"/>
            </a:endParaRPr>
          </a:p>
          <a:p>
            <a:r>
              <a:rPr lang="tr-TR" sz="3600" dirty="0" smtClean="0">
                <a:latin typeface="Buxton Sketch" pitchFamily="66" charset="0"/>
              </a:rPr>
              <a:t>Third </a:t>
            </a:r>
            <a:r>
              <a:rPr lang="tr-TR" sz="3600" dirty="0" err="1" smtClean="0">
                <a:latin typeface="Buxton Sketch" pitchFamily="66" charset="0"/>
              </a:rPr>
              <a:t>Week</a:t>
            </a:r>
            <a:endParaRPr lang="tr-TR" sz="3600" dirty="0" smtClean="0">
              <a:latin typeface="Buxton Sketch" pitchFamily="66" charset="0"/>
            </a:endParaRPr>
          </a:p>
          <a:p>
            <a:r>
              <a:rPr lang="tr-TR" sz="3600" dirty="0" err="1" smtClean="0">
                <a:latin typeface="Buxton Sketch" pitchFamily="66" charset="0"/>
              </a:rPr>
              <a:t>Fourth</a:t>
            </a:r>
            <a:r>
              <a:rPr lang="tr-TR" sz="3600" dirty="0" smtClean="0">
                <a:latin typeface="Buxton Sketch" pitchFamily="66" charset="0"/>
              </a:rPr>
              <a:t> </a:t>
            </a:r>
            <a:r>
              <a:rPr lang="tr-TR" sz="3600" dirty="0" err="1" smtClean="0">
                <a:latin typeface="Buxton Sketch" pitchFamily="66" charset="0"/>
              </a:rPr>
              <a:t>Week</a:t>
            </a:r>
            <a:endParaRPr lang="tr-TR" sz="3600" dirty="0" smtClean="0">
              <a:latin typeface="Buxton Sketch" pitchFamily="66" charset="0"/>
            </a:endParaRPr>
          </a:p>
          <a:p>
            <a:r>
              <a:rPr lang="tr-TR" sz="3600" dirty="0" smtClean="0">
                <a:latin typeface="Buxton Sketch" pitchFamily="66" charset="0"/>
              </a:rPr>
              <a:t>Final </a:t>
            </a:r>
            <a:r>
              <a:rPr lang="tr-TR" sz="3600" dirty="0" err="1" smtClean="0">
                <a:latin typeface="Buxton Sketch" pitchFamily="66" charset="0"/>
              </a:rPr>
              <a:t>Week</a:t>
            </a:r>
            <a:endParaRPr lang="tr-TR" sz="3600" dirty="0">
              <a:latin typeface="Buxton Sketch" pitchFamily="66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Buxton Sketch" pitchFamily="66" charset="0"/>
              </a:rPr>
              <a:t>WORK PROGRESS</a:t>
            </a:r>
            <a:endParaRPr lang="tr-TR" dirty="0">
              <a:latin typeface="Buxton Sketch" pitchFamily="66" charset="0"/>
            </a:endParaRPr>
          </a:p>
        </p:txBody>
      </p:sp>
      <p:pic>
        <p:nvPicPr>
          <p:cNvPr id="2050" name="Picture 2" descr="C:\Users\lg\Desktop\dna-strand-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5"/>
            <a:ext cx="4608512" cy="43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7727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93021"/>
          </a:xfrm>
        </p:spPr>
        <p:txBody>
          <a:bodyPr/>
          <a:lstStyle/>
          <a:p>
            <a:r>
              <a:rPr lang="tr-TR" dirty="0" smtClean="0">
                <a:latin typeface="Buxton Sketch" pitchFamily="66" charset="0"/>
              </a:rPr>
              <a:t>Definition of </a:t>
            </a:r>
            <a:r>
              <a:rPr lang="tr-TR" dirty="0" err="1" smtClean="0">
                <a:latin typeface="Buxton Sketch" pitchFamily="66" charset="0"/>
              </a:rPr>
              <a:t>variables</a:t>
            </a:r>
            <a:endParaRPr lang="tr-TR" dirty="0" smtClean="0">
              <a:latin typeface="Buxton Sketch" pitchFamily="66" charset="0"/>
            </a:endParaRPr>
          </a:p>
          <a:p>
            <a:pPr marL="0" indent="0">
              <a:buNone/>
            </a:pPr>
            <a:r>
              <a:rPr lang="tr-TR" dirty="0" smtClean="0">
                <a:latin typeface="Buxton Sketch" pitchFamily="66" charset="0"/>
              </a:rPr>
              <a:t>	«</a:t>
            </a:r>
            <a:r>
              <a:rPr lang="tr-TR" dirty="0" err="1" smtClean="0">
                <a:latin typeface="Buxton Sketch" pitchFamily="66" charset="0"/>
              </a:rPr>
              <a:t>We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used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some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variables</a:t>
            </a:r>
            <a:r>
              <a:rPr lang="tr-TR" dirty="0" smtClean="0">
                <a:latin typeface="Buxton Sketch" pitchFamily="66" charset="0"/>
              </a:rPr>
              <a:t> </a:t>
            </a:r>
            <a:r>
              <a:rPr lang="tr-TR" dirty="0" err="1" smtClean="0">
                <a:latin typeface="Buxton Sketch" pitchFamily="66" charset="0"/>
              </a:rPr>
              <a:t>static</a:t>
            </a:r>
            <a:r>
              <a:rPr lang="tr-TR" dirty="0" smtClean="0">
                <a:latin typeface="Buxton Sketch" pitchFamily="66" charset="0"/>
              </a:rPr>
              <a:t>»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83568" y="908720"/>
            <a:ext cx="3811502" cy="1054250"/>
          </a:xfrm>
        </p:spPr>
        <p:txBody>
          <a:bodyPr/>
          <a:lstStyle/>
          <a:p>
            <a:r>
              <a:rPr lang="tr-TR" dirty="0" smtClean="0">
                <a:latin typeface="Buxton Sketch" pitchFamily="66" charset="0"/>
              </a:rPr>
              <a:t>First </a:t>
            </a:r>
            <a:r>
              <a:rPr lang="tr-TR" dirty="0" err="1" smtClean="0">
                <a:latin typeface="Buxton Sketch" pitchFamily="66" charset="0"/>
              </a:rPr>
              <a:t>Week</a:t>
            </a:r>
            <a:endParaRPr lang="tr-TR" dirty="0">
              <a:latin typeface="Buxton Sketch" pitchFamily="66" charset="0"/>
            </a:endParaRPr>
          </a:p>
        </p:txBody>
      </p:sp>
      <p:pic>
        <p:nvPicPr>
          <p:cNvPr id="3074" name="Picture 2" descr="C:\Users\lg\Desktop\static variab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66402"/>
            <a:ext cx="6768752" cy="289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3420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>
                <a:latin typeface="Buxton Sketch" pitchFamily="66" charset="0"/>
              </a:rPr>
              <a:t> Construction of </a:t>
            </a:r>
            <a:r>
              <a:rPr lang="tr-TR" sz="2800" dirty="0" err="1" smtClean="0">
                <a:latin typeface="Buxton Sketch" pitchFamily="66" charset="0"/>
              </a:rPr>
              <a:t>screen</a:t>
            </a:r>
            <a:r>
              <a:rPr lang="tr-TR" sz="2800" dirty="0" smtClean="0">
                <a:latin typeface="Buxton Sketch" pitchFamily="66" charset="0"/>
              </a:rPr>
              <a:t>, RGC </a:t>
            </a:r>
            <a:r>
              <a:rPr lang="tr-TR" sz="2800" dirty="0" err="1" smtClean="0">
                <a:latin typeface="Buxton Sketch" pitchFamily="66" charset="0"/>
              </a:rPr>
              <a:t>lists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and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falling</a:t>
            </a:r>
            <a:r>
              <a:rPr lang="tr-TR" sz="2800" dirty="0" smtClean="0">
                <a:latin typeface="Buxton Sketch" pitchFamily="66" charset="0"/>
              </a:rPr>
              <a:t> </a:t>
            </a:r>
            <a:r>
              <a:rPr lang="tr-TR" sz="2800" dirty="0" err="1" smtClean="0">
                <a:latin typeface="Buxton Sketch" pitchFamily="66" charset="0"/>
              </a:rPr>
              <a:t>block</a:t>
            </a:r>
            <a:endParaRPr lang="tr-TR" sz="2800" dirty="0" smtClean="0">
              <a:latin typeface="Buxton Sketch" pitchFamily="66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683568" y="908720"/>
            <a:ext cx="3811502" cy="1054250"/>
          </a:xfrm>
        </p:spPr>
        <p:txBody>
          <a:bodyPr/>
          <a:lstStyle/>
          <a:p>
            <a:r>
              <a:rPr lang="tr-TR" dirty="0">
                <a:latin typeface="Buxton Sketch" pitchFamily="66" charset="0"/>
              </a:rPr>
              <a:t>First </a:t>
            </a:r>
            <a:r>
              <a:rPr lang="tr-TR" dirty="0" err="1">
                <a:latin typeface="Buxton Sketch" pitchFamily="66" charset="0"/>
              </a:rPr>
              <a:t>Week</a:t>
            </a:r>
            <a:endParaRPr lang="tr-TR" dirty="0">
              <a:latin typeface="Buxton Sketch" pitchFamily="66" charset="0"/>
            </a:endParaRPr>
          </a:p>
        </p:txBody>
      </p:sp>
      <p:pic>
        <p:nvPicPr>
          <p:cNvPr id="4098" name="Picture 2" descr="C:\Users\lg\Desktop\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34" y="2996952"/>
            <a:ext cx="770485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25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lt">
  <a:themeElements>
    <a:clrScheme name="Cilt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ilt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lt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286</TotalTime>
  <Words>428</Words>
  <Application>Microsoft Office PowerPoint</Application>
  <PresentationFormat>Ekran Gösterisi (4:3)</PresentationFormat>
  <Paragraphs>156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Cilt</vt:lpstr>
      <vt:lpstr>DNA GAME</vt:lpstr>
      <vt:lpstr>CONTENTS</vt:lpstr>
      <vt:lpstr>ABOUT THE PROJECT</vt:lpstr>
      <vt:lpstr>ABOUT THE PROJECT</vt:lpstr>
      <vt:lpstr>GAME RULES</vt:lpstr>
      <vt:lpstr>GAME RULES</vt:lpstr>
      <vt:lpstr>WORK PROGRESS</vt:lpstr>
      <vt:lpstr>First Week</vt:lpstr>
      <vt:lpstr>First Week</vt:lpstr>
      <vt:lpstr>Second Week</vt:lpstr>
      <vt:lpstr>Third Week</vt:lpstr>
      <vt:lpstr>Fourth Week</vt:lpstr>
      <vt:lpstr>Final Week</vt:lpstr>
      <vt:lpstr>STRING OPERATIONS</vt:lpstr>
      <vt:lpstr>STRING OPERATIONS</vt:lpstr>
      <vt:lpstr>STRING OPERATIONS</vt:lpstr>
      <vt:lpstr>FUNCTIONS</vt:lpstr>
      <vt:lpstr>IMPROVEMENTS</vt:lpstr>
      <vt:lpstr>IMPROVEMENTS</vt:lpstr>
      <vt:lpstr>IMPROVEMENTS</vt:lpstr>
      <vt:lpstr>IMPROVEMENTS</vt:lpstr>
      <vt:lpstr>IMPROVEMENTS</vt:lpstr>
      <vt:lpstr>IMPROVEMENTS</vt:lpstr>
      <vt:lpstr>IMPROVEMENTS</vt:lpstr>
      <vt:lpstr>PROBLEMS AND SOLUTIONS</vt:lpstr>
      <vt:lpstr>PROBLEMS AND SOLUTIONS</vt:lpstr>
      <vt:lpstr>PROBLEMS AND SOLUTIONS</vt:lpstr>
      <vt:lpstr>PROBLEMS AND SOLUTIONS</vt:lpstr>
      <vt:lpstr>ANY QUESTIONS ?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GAME</dc:title>
  <dc:creator>lg</dc:creator>
  <cp:lastModifiedBy>lg</cp:lastModifiedBy>
  <cp:revision>44</cp:revision>
  <dcterms:created xsi:type="dcterms:W3CDTF">2013-01-10T20:19:30Z</dcterms:created>
  <dcterms:modified xsi:type="dcterms:W3CDTF">2013-01-22T06:24:57Z</dcterms:modified>
</cp:coreProperties>
</file>