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0" r:id="rId9"/>
    <p:sldId id="271" r:id="rId10"/>
    <p:sldId id="272" r:id="rId11"/>
    <p:sldId id="273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37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verOverla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C9A70CB-9BEB-449B-93C6-B3874CAD0FF3}" type="datetimeFigureOut">
              <a:rPr lang="tr-TR" smtClean="0"/>
              <a:t>01.11.2012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7A981B8-8A83-4055-926F-B92567E0D289}" type="slidenum">
              <a:rPr lang="tr-TR" smtClean="0"/>
              <a:t>‹#›</a:t>
            </a:fld>
            <a:endParaRPr lang="tr-TR"/>
          </a:p>
        </p:txBody>
      </p:sp>
      <p:grpSp>
        <p:nvGrpSpPr>
          <p:cNvPr id="8" name="Group 7"/>
          <p:cNvGrpSpPr/>
          <p:nvPr/>
        </p:nvGrpSpPr>
        <p:grpSpPr>
          <a:xfrm>
            <a:off x="1194101" y="2887530"/>
            <a:ext cx="6779110" cy="923330"/>
            <a:chOff x="1172584" y="1381459"/>
            <a:chExt cx="6779110" cy="923330"/>
          </a:xfrm>
          <a:effectLst>
            <a:outerShdw blurRad="38100" dist="12700" dir="16200000" rotWithShape="0">
              <a:prstClr val="black">
                <a:alpha val="30000"/>
              </a:prstClr>
            </a:outerShdw>
          </a:effectLst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ln w="3175">
                    <a:solidFill>
                      <a:schemeClr val="tx2">
                        <a:alpha val="60000"/>
                      </a:schemeClr>
                    </a:solidFill>
                  </a:ln>
                  <a:solidFill>
                    <a:schemeClr val="tx2">
                      <a:lumMod val="90000"/>
                    </a:schemeClr>
                  </a:solidFill>
                  <a:effectLst>
                    <a:outerShdw blurRad="34925" dist="12700" dir="14400000" algn="ctr" rotWithShape="0">
                      <a:srgbClr val="000000">
                        <a:alpha val="21000"/>
                      </a:srgbClr>
                    </a:outerShdw>
                  </a:effectLst>
                  <a:latin typeface="Wingdings" pitchFamily="2" charset="2"/>
                </a:rPr>
                <a:t></a:t>
              </a:r>
              <a:endParaRPr lang="en-US" sz="5400" dirty="0">
                <a:ln w="3175">
                  <a:solidFill>
                    <a:schemeClr val="tx2">
                      <a:alpha val="60000"/>
                    </a:schemeClr>
                  </a:solidFill>
                </a:ln>
                <a:solidFill>
                  <a:schemeClr val="tx2">
                    <a:lumMod val="90000"/>
                  </a:schemeClr>
                </a:solidFill>
                <a:effectLst>
                  <a:outerShdw blurRad="34925" dist="12700" dir="14400000" algn="ctr" rotWithShape="0">
                    <a:srgbClr val="000000">
                      <a:alpha val="21000"/>
                    </a:srgbClr>
                  </a:outerShdw>
                </a:effectLst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293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3341" y="1387737"/>
            <a:ext cx="6777318" cy="1731982"/>
          </a:xfrm>
        </p:spPr>
        <p:txBody>
          <a:bodyPr anchor="b"/>
          <a:lstStyle>
            <a:lvl1pPr>
              <a:defRPr>
                <a:ln w="3175">
                  <a:solidFill>
                    <a:schemeClr val="tx1">
                      <a:alpha val="65000"/>
                    </a:schemeClr>
                  </a:solidFill>
                </a:ln>
                <a:solidFill>
                  <a:schemeClr val="tx1"/>
                </a:solidFill>
                <a:effectLst>
                  <a:outerShdw blurRad="25400" dist="12700" dir="14220000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67862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A70CB-9BEB-449B-93C6-B3874CAD0FF3}" type="datetimeFigureOut">
              <a:rPr lang="tr-TR" smtClean="0"/>
              <a:t>01.11.2012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981B8-8A83-4055-926F-B92567E0D289}" type="slidenum">
              <a:rPr lang="tr-TR" smtClean="0"/>
              <a:t>‹#›</a:t>
            </a:fld>
            <a:endParaRPr lang="tr-TR"/>
          </a:p>
        </p:txBody>
      </p:sp>
      <p:grpSp>
        <p:nvGrpSpPr>
          <p:cNvPr id="11" name="Group 10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5" name="TextBox 14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6560" y="559398"/>
            <a:ext cx="1678193" cy="5566765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8488" y="849854"/>
            <a:ext cx="5507917" cy="5023821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A70CB-9BEB-449B-93C6-B3874CAD0FF3}" type="datetimeFigureOut">
              <a:rPr lang="tr-TR" smtClean="0"/>
              <a:t>01.11.2012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981B8-8A83-4055-926F-B92567E0D289}" type="slidenum">
              <a:rPr lang="tr-TR" smtClean="0"/>
              <a:t>‹#›</a:t>
            </a:fld>
            <a:endParaRPr lang="tr-TR"/>
          </a:p>
        </p:txBody>
      </p:sp>
      <p:grpSp>
        <p:nvGrpSpPr>
          <p:cNvPr id="11" name="Group 10"/>
          <p:cNvGrpSpPr/>
          <p:nvPr/>
        </p:nvGrpSpPr>
        <p:grpSpPr>
          <a:xfrm rot="5400000">
            <a:off x="3909050" y="2880823"/>
            <a:ext cx="5480154" cy="923330"/>
            <a:chOff x="1815339" y="1381459"/>
            <a:chExt cx="5480154" cy="923330"/>
          </a:xfrm>
        </p:grpSpPr>
        <p:sp>
          <p:nvSpPr>
            <p:cNvPr id="12" name="TextBox 11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 flipV="1">
              <a:off x="1815339" y="1924709"/>
              <a:ext cx="2468880" cy="2505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4826613" y="1927417"/>
              <a:ext cx="2468880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A70CB-9BEB-449B-93C6-B3874CAD0FF3}" type="datetimeFigureOut">
              <a:rPr lang="tr-TR" smtClean="0"/>
              <a:t>01.11.2012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981B8-8A83-4055-926F-B92567E0D289}" type="slidenum">
              <a:rPr lang="tr-TR" smtClean="0"/>
              <a:t>‹#›</a:t>
            </a:fld>
            <a:endParaRPr lang="tr-TR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3" name="TextBox 12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overOverlay.png"/>
          <p:cNvPicPr>
            <a:picLocks noChangeAspect="1"/>
          </p:cNvPicPr>
          <p:nvPr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1172584" y="2887579"/>
            <a:ext cx="6779110" cy="923330"/>
            <a:chOff x="1172584" y="1381459"/>
            <a:chExt cx="6779110" cy="923330"/>
          </a:xfrm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7412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40" y="1204857"/>
            <a:ext cx="7754713" cy="1910716"/>
          </a:xfrm>
        </p:spPr>
        <p:txBody>
          <a:bodyPr anchor="b"/>
          <a:lstStyle>
            <a:lvl1pPr algn="ctr">
              <a:defRPr sz="5400" b="0" cap="none" baseline="0">
                <a:solidFill>
                  <a:schemeClr val="tx2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8" y="3767316"/>
            <a:ext cx="7734747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A70CB-9BEB-449B-93C6-B3874CAD0FF3}" type="datetimeFigureOut">
              <a:rPr lang="tr-TR" smtClean="0"/>
              <a:t>01.11.2012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981B8-8A83-4055-926F-B92567E0D289}" type="slidenum">
              <a:rPr lang="tr-TR" smtClean="0"/>
              <a:t>‹#›</a:t>
            </a:fld>
            <a:endParaRPr lang="tr-T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A70CB-9BEB-449B-93C6-B3874CAD0FF3}" type="datetimeFigureOut">
              <a:rPr lang="tr-TR" smtClean="0"/>
              <a:t>01.11.2012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981B8-8A83-4055-926F-B92567E0D289}" type="slidenum">
              <a:rPr lang="tr-TR" smtClean="0"/>
              <a:t>‹#›</a:t>
            </a:fld>
            <a:endParaRPr lang="tr-TR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85800" y="2240280"/>
            <a:ext cx="3803904" cy="3877056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4645151" y="2240280"/>
            <a:ext cx="3803904" cy="3877056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1560" y="2240280"/>
            <a:ext cx="3442446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8488" y="2947595"/>
            <a:ext cx="3803904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02306" y="2240280"/>
            <a:ext cx="3447288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944368"/>
            <a:ext cx="3799728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A70CB-9BEB-449B-93C6-B3874CAD0FF3}" type="datetimeFigureOut">
              <a:rPr lang="tr-TR" smtClean="0"/>
              <a:t>01.11.2012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981B8-8A83-4055-926F-B92567E0D289}" type="slidenum">
              <a:rPr lang="tr-TR" smtClean="0"/>
              <a:t>‹#›</a:t>
            </a:fld>
            <a:endParaRPr lang="tr-TR"/>
          </a:p>
        </p:txBody>
      </p:sp>
      <p:grpSp>
        <p:nvGrpSpPr>
          <p:cNvPr id="14" name="Group 13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6" name="TextBox 15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A70CB-9BEB-449B-93C6-B3874CAD0FF3}" type="datetimeFigureOut">
              <a:rPr lang="tr-TR" smtClean="0"/>
              <a:t>01.11.2012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981B8-8A83-4055-926F-B92567E0D289}" type="slidenum">
              <a:rPr lang="tr-TR" smtClean="0"/>
              <a:t>‹#›</a:t>
            </a:fld>
            <a:endParaRPr lang="tr-TR"/>
          </a:p>
        </p:txBody>
      </p:sp>
      <p:grpSp>
        <p:nvGrpSpPr>
          <p:cNvPr id="10" name="Group 9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A70CB-9BEB-449B-93C6-B3874CAD0FF3}" type="datetimeFigureOut">
              <a:rPr lang="tr-TR" smtClean="0"/>
              <a:t>01.11.2012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981B8-8A83-4055-926F-B92567E0D289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4579" y="1678195"/>
            <a:ext cx="3422483" cy="1886921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001" y="559398"/>
            <a:ext cx="4116667" cy="5566765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4579" y="3603812"/>
            <a:ext cx="3411725" cy="251728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A70CB-9BEB-449B-93C6-B3874CAD0FF3}" type="datetimeFigureOut">
              <a:rPr lang="tr-TR" smtClean="0"/>
              <a:t>01.11.2012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981B8-8A83-4055-926F-B92567E0D289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731" y="4668818"/>
            <a:ext cx="7767021" cy="644729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40000">
            <a:off x="2183792" y="666965"/>
            <a:ext cx="4772156" cy="3598016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24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8489" y="5324306"/>
            <a:ext cx="7756264" cy="80486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A70CB-9BEB-449B-93C6-B3874CAD0FF3}" type="datetimeFigureOut">
              <a:rPr lang="tr-TR" smtClean="0"/>
              <a:t>01.11.2012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981B8-8A83-4055-926F-B92567E0D289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83000">
                <a:schemeClr val="bg1">
                  <a:alpha val="11000"/>
                </a:schemeClr>
              </a:gs>
              <a:gs pos="100000">
                <a:schemeClr val="bg2">
                  <a:lumMod val="75000"/>
                  <a:alpha val="23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tr-TR" dirty="0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7" y="2248347"/>
            <a:ext cx="7745505" cy="3877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dirty="0" smtClean="0"/>
              <a:t>Asıl metin stillerini düzenlemek için tıklatın</a:t>
            </a:r>
          </a:p>
          <a:p>
            <a:pPr lvl="1"/>
            <a:r>
              <a:rPr lang="tr-TR" dirty="0" smtClean="0"/>
              <a:t>İkinci düzey</a:t>
            </a:r>
          </a:p>
          <a:p>
            <a:pPr lvl="2"/>
            <a:r>
              <a:rPr lang="tr-TR" dirty="0" smtClean="0"/>
              <a:t>Üçüncü düzey</a:t>
            </a:r>
          </a:p>
          <a:p>
            <a:pPr lvl="3"/>
            <a:r>
              <a:rPr lang="tr-TR" dirty="0" smtClean="0"/>
              <a:t>Dördüncü düzey</a:t>
            </a:r>
          </a:p>
          <a:p>
            <a:pPr lvl="4"/>
            <a:r>
              <a:rPr lang="tr-TR" dirty="0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0378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4C9A70CB-9BEB-449B-93C6-B3874CAD0FF3}" type="datetimeFigureOut">
              <a:rPr lang="tr-TR" smtClean="0"/>
              <a:t>01.11.2012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6144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39264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17A981B8-8A83-4055-926F-B92567E0D289}" type="slidenum">
              <a:rPr lang="tr-TR" smtClean="0"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7724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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50876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14884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3995936" y="4149080"/>
            <a:ext cx="4896544" cy="2181418"/>
          </a:xfrm>
        </p:spPr>
        <p:txBody>
          <a:bodyPr>
            <a:normAutofit/>
          </a:bodyPr>
          <a:lstStyle/>
          <a:p>
            <a:pPr algn="l"/>
            <a:r>
              <a:rPr lang="tr-TR" b="1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2011510105 Berkay </a:t>
            </a:r>
            <a:r>
              <a:rPr lang="tr-TR" b="1" dirty="0" err="1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Türkgeldi</a:t>
            </a:r>
            <a:endParaRPr lang="tr-TR" b="1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pPr algn="l"/>
            <a:r>
              <a:rPr lang="tr-TR" b="1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2008510050 Adnan Tuğ</a:t>
            </a:r>
          </a:p>
          <a:p>
            <a:pPr algn="l"/>
            <a:r>
              <a:rPr lang="tr-TR" b="1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2009510046 Ali Konya</a:t>
            </a:r>
          </a:p>
          <a:p>
            <a:pPr algn="l"/>
            <a:r>
              <a:rPr lang="tr-TR" b="1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2010510094 </a:t>
            </a:r>
            <a:r>
              <a:rPr lang="tr-TR" b="1" dirty="0" err="1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Ahmed</a:t>
            </a:r>
            <a:r>
              <a:rPr lang="tr-TR" b="1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 </a:t>
            </a:r>
            <a:r>
              <a:rPr lang="tr-TR" b="1" dirty="0" err="1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Alhammadi</a:t>
            </a:r>
            <a:endParaRPr lang="tr-TR" dirty="0"/>
          </a:p>
        </p:txBody>
      </p:sp>
      <p:sp>
        <p:nvSpPr>
          <p:cNvPr id="4" name="Dikdörtgen 3"/>
          <p:cNvSpPr/>
          <p:nvPr/>
        </p:nvSpPr>
        <p:spPr>
          <a:xfrm>
            <a:off x="1038316" y="1916832"/>
            <a:ext cx="7272808" cy="923330"/>
          </a:xfrm>
          <a:prstGeom prst="rect">
            <a:avLst/>
          </a:prstGeom>
          <a:noFill/>
        </p:spPr>
        <p:txBody>
          <a:bodyPr wrap="square" lIns="91440" tIns="45720" rIns="91440" bIns="45720">
            <a:prstTxWarp prst="textDeflate">
              <a:avLst/>
            </a:prstTxWarp>
            <a:spAutoFit/>
          </a:bodyPr>
          <a:lstStyle/>
          <a:p>
            <a:pPr algn="ctr"/>
            <a:r>
              <a:rPr lang="tr-TR" sz="5400" b="1" cap="none" spc="0" dirty="0" smtClean="0">
                <a:ln w="1905"/>
                <a:solidFill>
                  <a:schemeClr val="accent5">
                    <a:lumMod val="50000"/>
                  </a:schemeClr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hiller" pitchFamily="82" charset="0"/>
              </a:rPr>
              <a:t>TIC – TAC - TOE</a:t>
            </a:r>
            <a:endParaRPr lang="tr-TR" sz="5400" b="1" cap="none" spc="0" dirty="0">
              <a:ln w="1905"/>
              <a:solidFill>
                <a:schemeClr val="accent5">
                  <a:lumMod val="50000"/>
                </a:schemeClr>
              </a:solidFill>
              <a:effectLst>
                <a:glow rad="139700">
                  <a:schemeClr val="accent3">
                    <a:satMod val="175000"/>
                    <a:alpha val="40000"/>
                  </a:schemeClr>
                </a:glow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pic>
        <p:nvPicPr>
          <p:cNvPr id="1027" name="Picture 3" descr="C:\Users\lg\Desktop\2p-Tic-Tac-Toe-Screenshot-5-150x15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316" y="3954462"/>
            <a:ext cx="2525572" cy="1994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03695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 smtClean="0"/>
              <a:t>             </a:t>
            </a:r>
            <a:r>
              <a:rPr lang="tr-TR" sz="3600" b="1" u="sng" dirty="0" smtClean="0"/>
              <a:t>HARD LEVEL</a:t>
            </a:r>
          </a:p>
          <a:p>
            <a:pPr marL="0" indent="0">
              <a:buNone/>
            </a:pPr>
            <a:endParaRPr lang="tr-TR" sz="3600" dirty="0"/>
          </a:p>
          <a:p>
            <a:pPr marL="0" indent="0">
              <a:buNone/>
            </a:pPr>
            <a:r>
              <a:rPr lang="tr-TR" dirty="0" err="1" smtClean="0"/>
              <a:t>This</a:t>
            </a:r>
            <a:r>
              <a:rPr lang="tr-TR" dirty="0" smtClean="0"/>
              <a:t> </a:t>
            </a:r>
            <a:r>
              <a:rPr lang="tr-TR" dirty="0" err="1" smtClean="0"/>
              <a:t>level</a:t>
            </a:r>
            <a:r>
              <a:rPr lang="tr-TR" dirty="0" smtClean="0"/>
              <a:t> is inside of </a:t>
            </a:r>
            <a:r>
              <a:rPr lang="tr-TR" dirty="0" err="1" smtClean="0"/>
              <a:t>medium</a:t>
            </a:r>
            <a:r>
              <a:rPr lang="tr-TR" dirty="0" smtClean="0"/>
              <a:t> </a:t>
            </a:r>
            <a:r>
              <a:rPr lang="tr-TR" dirty="0" err="1" smtClean="0"/>
              <a:t>level</a:t>
            </a:r>
            <a:endParaRPr lang="tr-TR" dirty="0"/>
          </a:p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r>
              <a:rPr lang="tr-TR" dirty="0" err="1" smtClean="0"/>
              <a:t>In</a:t>
            </a:r>
            <a:r>
              <a:rPr lang="tr-TR" dirty="0" smtClean="0"/>
              <a:t> </a:t>
            </a:r>
            <a:r>
              <a:rPr lang="tr-TR" dirty="0" err="1" smtClean="0"/>
              <a:t>this</a:t>
            </a:r>
            <a:r>
              <a:rPr lang="tr-TR" dirty="0" smtClean="0"/>
              <a:t> </a:t>
            </a:r>
            <a:r>
              <a:rPr lang="tr-TR" dirty="0" err="1" smtClean="0"/>
              <a:t>level</a:t>
            </a:r>
            <a:r>
              <a:rPr lang="tr-TR" dirty="0" smtClean="0"/>
              <a:t>, </a:t>
            </a:r>
            <a:r>
              <a:rPr lang="tr-TR" dirty="0" err="1" smtClean="0"/>
              <a:t>there</a:t>
            </a:r>
            <a:r>
              <a:rPr lang="tr-TR" dirty="0" smtClean="0"/>
              <a:t> </a:t>
            </a:r>
            <a:r>
              <a:rPr lang="tr-TR" dirty="0" err="1" smtClean="0"/>
              <a:t>are</a:t>
            </a:r>
            <a:r>
              <a:rPr lang="tr-TR" dirty="0" smtClean="0"/>
              <a:t> </a:t>
            </a:r>
            <a:r>
              <a:rPr lang="tr-TR" dirty="0" err="1" smtClean="0"/>
              <a:t>some</a:t>
            </a:r>
            <a:r>
              <a:rPr lang="tr-TR" dirty="0" smtClean="0"/>
              <a:t> </a:t>
            </a:r>
            <a:r>
              <a:rPr lang="tr-TR" dirty="0" err="1" smtClean="0"/>
              <a:t>extra</a:t>
            </a:r>
            <a:r>
              <a:rPr lang="tr-TR" dirty="0" smtClean="0"/>
              <a:t> </a:t>
            </a:r>
            <a:r>
              <a:rPr lang="tr-TR" dirty="0" err="1" smtClean="0"/>
              <a:t>conditions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user</a:t>
            </a:r>
            <a:r>
              <a:rPr lang="tr-TR" dirty="0" smtClean="0"/>
              <a:t> </a:t>
            </a:r>
            <a:r>
              <a:rPr lang="tr-TR" dirty="0" err="1" smtClean="0"/>
              <a:t>cannot</a:t>
            </a:r>
            <a:r>
              <a:rPr lang="tr-TR" dirty="0" smtClean="0"/>
              <a:t> </a:t>
            </a:r>
            <a:r>
              <a:rPr lang="tr-TR" dirty="0" err="1" smtClean="0"/>
              <a:t>win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game</a:t>
            </a:r>
            <a:endParaRPr lang="tr-TR" dirty="0"/>
          </a:p>
        </p:txBody>
      </p:sp>
      <p:sp>
        <p:nvSpPr>
          <p:cNvPr id="3" name="Başlık 2"/>
          <p:cNvSpPr>
            <a:spLocks noGrp="1"/>
          </p:cNvSpPr>
          <p:nvPr>
            <p:ph type="title"/>
          </p:nvPr>
        </p:nvSpPr>
        <p:spPr>
          <a:xfrm>
            <a:off x="-396552" y="1196752"/>
            <a:ext cx="5467686" cy="787694"/>
          </a:xfrm>
        </p:spPr>
        <p:txBody>
          <a:bodyPr/>
          <a:lstStyle/>
          <a:p>
            <a:r>
              <a:rPr lang="tr-TR" dirty="0" smtClean="0"/>
              <a:t>Third </a:t>
            </a:r>
            <a:r>
              <a:rPr lang="tr-TR" dirty="0" err="1" smtClean="0"/>
              <a:t>Week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5597055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 smtClean="0"/>
              <a:t>             </a:t>
            </a:r>
            <a:r>
              <a:rPr lang="tr-TR" sz="3600" b="1" u="sng" dirty="0" smtClean="0"/>
              <a:t>HARD LEVEL</a:t>
            </a:r>
            <a:endParaRPr lang="tr-TR" sz="3600" dirty="0"/>
          </a:p>
        </p:txBody>
      </p:sp>
      <p:sp>
        <p:nvSpPr>
          <p:cNvPr id="3" name="Başlık 2"/>
          <p:cNvSpPr>
            <a:spLocks noGrp="1"/>
          </p:cNvSpPr>
          <p:nvPr>
            <p:ph type="title"/>
          </p:nvPr>
        </p:nvSpPr>
        <p:spPr>
          <a:xfrm>
            <a:off x="179512" y="1196752"/>
            <a:ext cx="4315558" cy="787694"/>
          </a:xfrm>
        </p:spPr>
        <p:txBody>
          <a:bodyPr/>
          <a:lstStyle/>
          <a:p>
            <a:r>
              <a:rPr lang="tr-TR" dirty="0" smtClean="0"/>
              <a:t>Third </a:t>
            </a:r>
            <a:r>
              <a:rPr lang="tr-TR" dirty="0" err="1" smtClean="0"/>
              <a:t>Week</a:t>
            </a:r>
            <a:endParaRPr lang="tr-TR" dirty="0"/>
          </a:p>
        </p:txBody>
      </p:sp>
      <p:pic>
        <p:nvPicPr>
          <p:cNvPr id="4098" name="Picture 2" descr="C:\Users\lg\Desktop\hardlevelcod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24944"/>
            <a:ext cx="9144000" cy="3933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5752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 smtClean="0"/>
          </a:p>
          <a:p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project</a:t>
            </a:r>
            <a:r>
              <a:rPr lang="tr-TR" dirty="0" smtClean="0"/>
              <a:t> is </a:t>
            </a:r>
            <a:r>
              <a:rPr lang="tr-TR" dirty="0" err="1" smtClean="0"/>
              <a:t>completed</a:t>
            </a:r>
            <a:endParaRPr lang="tr-TR" dirty="0" smtClean="0"/>
          </a:p>
          <a:p>
            <a:endParaRPr lang="tr-TR" dirty="0" smtClean="0"/>
          </a:p>
          <a:p>
            <a:r>
              <a:rPr lang="tr-TR" dirty="0" smtClean="0"/>
              <a:t>Poster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presentation</a:t>
            </a:r>
            <a:r>
              <a:rPr lang="tr-TR" dirty="0" smtClean="0"/>
              <a:t> is </a:t>
            </a:r>
            <a:r>
              <a:rPr lang="tr-TR" dirty="0" err="1" smtClean="0"/>
              <a:t>prepared</a:t>
            </a:r>
            <a:endParaRPr lang="tr-TR" dirty="0" smtClean="0"/>
          </a:p>
          <a:p>
            <a:endParaRPr lang="tr-TR" dirty="0" smtClean="0"/>
          </a:p>
          <a:p>
            <a:r>
              <a:rPr lang="tr-TR" dirty="0" smtClean="0"/>
              <a:t>Project Final Report is </a:t>
            </a:r>
            <a:r>
              <a:rPr lang="tr-TR" dirty="0" err="1" smtClean="0"/>
              <a:t>written</a:t>
            </a:r>
            <a:endParaRPr lang="tr-TR" dirty="0"/>
          </a:p>
        </p:txBody>
      </p:sp>
      <p:sp>
        <p:nvSpPr>
          <p:cNvPr id="3" name="Başlık 2"/>
          <p:cNvSpPr>
            <a:spLocks noGrp="1"/>
          </p:cNvSpPr>
          <p:nvPr>
            <p:ph type="title"/>
          </p:nvPr>
        </p:nvSpPr>
        <p:spPr>
          <a:xfrm>
            <a:off x="467544" y="1268760"/>
            <a:ext cx="3955517" cy="571670"/>
          </a:xfrm>
        </p:spPr>
        <p:txBody>
          <a:bodyPr/>
          <a:lstStyle/>
          <a:p>
            <a:r>
              <a:rPr lang="tr-TR" dirty="0" err="1" smtClean="0"/>
              <a:t>Fourth</a:t>
            </a:r>
            <a:r>
              <a:rPr lang="tr-TR" dirty="0" smtClean="0"/>
              <a:t> </a:t>
            </a:r>
            <a:r>
              <a:rPr lang="tr-TR" dirty="0" err="1" smtClean="0"/>
              <a:t>Week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8956039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/>
          <p:cNvSpPr>
            <a:spLocks noGrp="1"/>
          </p:cNvSpPr>
          <p:nvPr>
            <p:ph idx="1"/>
          </p:nvPr>
        </p:nvSpPr>
        <p:spPr>
          <a:xfrm>
            <a:off x="179512" y="2086421"/>
            <a:ext cx="4880865" cy="4493021"/>
          </a:xfrm>
        </p:spPr>
        <p:txBody>
          <a:bodyPr/>
          <a:lstStyle/>
          <a:p>
            <a:pPr marL="0" indent="0">
              <a:buNone/>
            </a:pPr>
            <a:r>
              <a:rPr lang="tr-TR" dirty="0" smtClean="0"/>
              <a:t> </a:t>
            </a:r>
            <a:r>
              <a:rPr lang="tr-TR" b="1" u="sng" dirty="0" smtClean="0">
                <a:solidFill>
                  <a:srgbClr val="C00000"/>
                </a:solidFill>
              </a:rPr>
              <a:t>Problem</a:t>
            </a:r>
          </a:p>
          <a:p>
            <a:pPr marL="0" indent="0">
              <a:buNone/>
            </a:pPr>
            <a:r>
              <a:rPr lang="tr-TR" i="1" dirty="0" err="1" smtClean="0"/>
              <a:t>The</a:t>
            </a:r>
            <a:r>
              <a:rPr lang="tr-TR" i="1" dirty="0" smtClean="0"/>
              <a:t> </a:t>
            </a:r>
            <a:r>
              <a:rPr lang="tr-TR" i="1" dirty="0" err="1" smtClean="0"/>
              <a:t>conditions</a:t>
            </a:r>
            <a:r>
              <a:rPr lang="tr-TR" i="1" dirty="0" smtClean="0"/>
              <a:t> of </a:t>
            </a:r>
            <a:r>
              <a:rPr lang="tr-TR" i="1" dirty="0" err="1" smtClean="0"/>
              <a:t>user’s</a:t>
            </a:r>
            <a:r>
              <a:rPr lang="tr-TR" i="1" dirty="0" smtClean="0"/>
              <a:t> </a:t>
            </a:r>
            <a:r>
              <a:rPr lang="tr-TR" i="1" dirty="0" err="1" smtClean="0"/>
              <a:t>wrong</a:t>
            </a:r>
            <a:r>
              <a:rPr lang="tr-TR" i="1" dirty="0" smtClean="0"/>
              <a:t> </a:t>
            </a:r>
            <a:r>
              <a:rPr lang="tr-TR" i="1" dirty="0" err="1" smtClean="0"/>
              <a:t>input</a:t>
            </a:r>
            <a:r>
              <a:rPr lang="tr-TR" i="1" dirty="0" smtClean="0"/>
              <a:t>!</a:t>
            </a:r>
          </a:p>
          <a:p>
            <a:pPr marL="0" indent="0">
              <a:buNone/>
            </a:pPr>
            <a:r>
              <a:rPr lang="tr-TR" b="1" u="sng" dirty="0" smtClean="0">
                <a:solidFill>
                  <a:srgbClr val="15371B"/>
                </a:solidFill>
              </a:rPr>
              <a:t>Solution</a:t>
            </a:r>
          </a:p>
          <a:p>
            <a:pPr marL="0" indent="0">
              <a:buNone/>
            </a:pPr>
            <a:r>
              <a:rPr lang="tr-TR" i="1" dirty="0" smtClean="0"/>
              <a:t>Control </a:t>
            </a:r>
            <a:r>
              <a:rPr lang="tr-TR" i="1" dirty="0" err="1" smtClean="0"/>
              <a:t>the</a:t>
            </a:r>
            <a:r>
              <a:rPr lang="tr-TR" i="1" dirty="0" smtClean="0"/>
              <a:t> </a:t>
            </a:r>
            <a:r>
              <a:rPr lang="tr-TR" i="1" dirty="0" err="1" smtClean="0"/>
              <a:t>input</a:t>
            </a:r>
            <a:r>
              <a:rPr lang="tr-TR" i="1" dirty="0" smtClean="0"/>
              <a:t> </a:t>
            </a:r>
            <a:r>
              <a:rPr lang="tr-TR" i="1" dirty="0" err="1" smtClean="0"/>
              <a:t>after</a:t>
            </a:r>
            <a:r>
              <a:rPr lang="tr-TR" i="1" dirty="0" smtClean="0"/>
              <a:t> it is </a:t>
            </a:r>
            <a:r>
              <a:rPr lang="tr-TR" i="1" dirty="0" err="1" smtClean="0"/>
              <a:t>taken</a:t>
            </a:r>
            <a:endParaRPr lang="tr-TR" i="1" dirty="0" smtClean="0"/>
          </a:p>
          <a:p>
            <a:pPr marL="0" indent="0">
              <a:buNone/>
            </a:pPr>
            <a:endParaRPr lang="tr-TR" i="1" dirty="0"/>
          </a:p>
          <a:p>
            <a:pPr marL="0" indent="0">
              <a:buNone/>
            </a:pPr>
            <a:r>
              <a:rPr lang="tr-TR" b="1" u="sng" dirty="0" smtClean="0">
                <a:solidFill>
                  <a:srgbClr val="C00000"/>
                </a:solidFill>
              </a:rPr>
              <a:t>Problem</a:t>
            </a:r>
          </a:p>
          <a:p>
            <a:pPr marL="0" indent="0">
              <a:buNone/>
            </a:pPr>
            <a:r>
              <a:rPr lang="tr-TR" i="1" dirty="0" err="1" smtClean="0"/>
              <a:t>Probabilty</a:t>
            </a:r>
            <a:r>
              <a:rPr lang="tr-TR" i="1" dirty="0" smtClean="0"/>
              <a:t> of </a:t>
            </a:r>
            <a:r>
              <a:rPr lang="tr-TR" i="1" dirty="0" err="1" smtClean="0"/>
              <a:t>place</a:t>
            </a:r>
            <a:r>
              <a:rPr lang="tr-TR" i="1" dirty="0" smtClean="0"/>
              <a:t> a mark </a:t>
            </a:r>
            <a:r>
              <a:rPr lang="tr-TR" i="1" dirty="0" err="1" smtClean="0"/>
              <a:t>which</a:t>
            </a:r>
            <a:r>
              <a:rPr lang="tr-TR" i="1" dirty="0" smtClean="0"/>
              <a:t> </a:t>
            </a:r>
            <a:r>
              <a:rPr lang="tr-TR" i="1" dirty="0" err="1" smtClean="0"/>
              <a:t>the</a:t>
            </a:r>
            <a:r>
              <a:rPr lang="tr-TR" i="1" dirty="0" smtClean="0"/>
              <a:t> </a:t>
            </a:r>
            <a:r>
              <a:rPr lang="tr-TR" i="1" dirty="0" err="1" smtClean="0"/>
              <a:t>field</a:t>
            </a:r>
            <a:r>
              <a:rPr lang="tr-TR" i="1" dirty="0" smtClean="0"/>
              <a:t> has </a:t>
            </a:r>
            <a:r>
              <a:rPr lang="tr-TR" i="1" dirty="0" err="1" smtClean="0"/>
              <a:t>already</a:t>
            </a:r>
            <a:r>
              <a:rPr lang="tr-TR" i="1" dirty="0" smtClean="0"/>
              <a:t> </a:t>
            </a:r>
            <a:r>
              <a:rPr lang="tr-TR" i="1" dirty="0" err="1" smtClean="0"/>
              <a:t>marked</a:t>
            </a:r>
            <a:r>
              <a:rPr lang="tr-TR" i="1" dirty="0" smtClean="0"/>
              <a:t>!</a:t>
            </a:r>
          </a:p>
          <a:p>
            <a:pPr marL="0" indent="0">
              <a:buNone/>
            </a:pPr>
            <a:r>
              <a:rPr lang="tr-TR" b="1" u="sng" dirty="0" smtClean="0">
                <a:solidFill>
                  <a:srgbClr val="15371B"/>
                </a:solidFill>
              </a:rPr>
              <a:t>Solution</a:t>
            </a:r>
          </a:p>
          <a:p>
            <a:pPr marL="0" indent="0">
              <a:buNone/>
            </a:pPr>
            <a:r>
              <a:rPr lang="tr-TR" i="1" dirty="0" smtClean="0"/>
              <a:t>Control </a:t>
            </a:r>
            <a:r>
              <a:rPr lang="tr-TR" i="1" dirty="0" err="1" smtClean="0"/>
              <a:t>the</a:t>
            </a:r>
            <a:r>
              <a:rPr lang="tr-TR" i="1" dirty="0" smtClean="0"/>
              <a:t> </a:t>
            </a:r>
            <a:r>
              <a:rPr lang="tr-TR" i="1" dirty="0" err="1" smtClean="0"/>
              <a:t>place</a:t>
            </a:r>
            <a:r>
              <a:rPr lang="tr-TR" i="1" dirty="0" smtClean="0"/>
              <a:t> is </a:t>
            </a:r>
            <a:r>
              <a:rPr lang="tr-TR" i="1" dirty="0" err="1" smtClean="0"/>
              <a:t>marked</a:t>
            </a:r>
            <a:r>
              <a:rPr lang="tr-TR" i="1" dirty="0" smtClean="0"/>
              <a:t> </a:t>
            </a:r>
            <a:r>
              <a:rPr lang="tr-TR" i="1" dirty="0" err="1" smtClean="0"/>
              <a:t>or</a:t>
            </a:r>
            <a:r>
              <a:rPr lang="tr-TR" i="1" dirty="0" smtClean="0"/>
              <a:t> </a:t>
            </a:r>
            <a:r>
              <a:rPr lang="tr-TR" i="1" dirty="0" err="1" smtClean="0"/>
              <a:t>empty</a:t>
            </a:r>
            <a:endParaRPr lang="tr-TR" i="1" dirty="0"/>
          </a:p>
        </p:txBody>
      </p:sp>
      <p:sp>
        <p:nvSpPr>
          <p:cNvPr id="3" name="Başlık 2"/>
          <p:cNvSpPr>
            <a:spLocks noGrp="1"/>
          </p:cNvSpPr>
          <p:nvPr>
            <p:ph type="title"/>
          </p:nvPr>
        </p:nvSpPr>
        <p:spPr>
          <a:xfrm>
            <a:off x="539552" y="570156"/>
            <a:ext cx="8064896" cy="1054250"/>
          </a:xfrm>
        </p:spPr>
        <p:txBody>
          <a:bodyPr/>
          <a:lstStyle/>
          <a:p>
            <a:r>
              <a:rPr lang="tr-TR" dirty="0" smtClean="0"/>
              <a:t>PROBLEMS AND SOLUTIONS</a:t>
            </a:r>
            <a:endParaRPr lang="tr-TR" dirty="0"/>
          </a:p>
        </p:txBody>
      </p:sp>
      <p:pic>
        <p:nvPicPr>
          <p:cNvPr id="5122" name="Picture 2" descr="C:\Users\lg\Desktop\foto-de-garfield-1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6142" y="2708920"/>
            <a:ext cx="3810000" cy="3248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48612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/>
          <p:cNvSpPr>
            <a:spLocks noGrp="1"/>
          </p:cNvSpPr>
          <p:nvPr>
            <p:ph idx="1"/>
          </p:nvPr>
        </p:nvSpPr>
        <p:spPr>
          <a:xfrm>
            <a:off x="395537" y="2060848"/>
            <a:ext cx="4608512" cy="46085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b="1" u="sng" dirty="0">
                <a:solidFill>
                  <a:srgbClr val="C00000"/>
                </a:solidFill>
              </a:rPr>
              <a:t>Problem</a:t>
            </a:r>
          </a:p>
          <a:p>
            <a:pPr marL="0" indent="0">
              <a:buNone/>
            </a:pPr>
            <a:r>
              <a:rPr lang="tr-TR" i="1" dirty="0" err="1" smtClean="0"/>
              <a:t>Incrementing</a:t>
            </a:r>
            <a:r>
              <a:rPr lang="tr-TR" i="1" dirty="0" smtClean="0"/>
              <a:t> </a:t>
            </a:r>
            <a:r>
              <a:rPr lang="tr-TR" i="1" dirty="0" err="1" smtClean="0"/>
              <a:t>the</a:t>
            </a:r>
            <a:r>
              <a:rPr lang="tr-TR" i="1" dirty="0" smtClean="0"/>
              <a:t> </a:t>
            </a:r>
            <a:r>
              <a:rPr lang="tr-TR" i="1" dirty="0" err="1" smtClean="0"/>
              <a:t>tour</a:t>
            </a:r>
            <a:r>
              <a:rPr lang="tr-TR" i="1" dirty="0" smtClean="0"/>
              <a:t> </a:t>
            </a:r>
            <a:r>
              <a:rPr lang="tr-TR" i="1" dirty="0" err="1" smtClean="0"/>
              <a:t>variable</a:t>
            </a:r>
            <a:r>
              <a:rPr lang="tr-TR" i="1" dirty="0" smtClean="0"/>
              <a:t> </a:t>
            </a:r>
            <a:r>
              <a:rPr lang="tr-TR" i="1" dirty="0" err="1" smtClean="0"/>
              <a:t>if</a:t>
            </a:r>
            <a:r>
              <a:rPr lang="tr-TR" i="1" dirty="0" smtClean="0"/>
              <a:t> </a:t>
            </a:r>
            <a:r>
              <a:rPr lang="tr-TR" i="1" dirty="0" err="1" smtClean="0"/>
              <a:t>user</a:t>
            </a:r>
            <a:r>
              <a:rPr lang="tr-TR" i="1" dirty="0" smtClean="0"/>
              <a:t> </a:t>
            </a:r>
            <a:r>
              <a:rPr lang="tr-TR" i="1" dirty="0" err="1" smtClean="0"/>
              <a:t>enter</a:t>
            </a:r>
            <a:r>
              <a:rPr lang="tr-TR" i="1" dirty="0" smtClean="0"/>
              <a:t> a </a:t>
            </a:r>
            <a:r>
              <a:rPr lang="tr-TR" i="1" dirty="0" err="1" smtClean="0"/>
              <a:t>wrong</a:t>
            </a:r>
            <a:r>
              <a:rPr lang="tr-TR" i="1" dirty="0" smtClean="0"/>
              <a:t> </a:t>
            </a:r>
            <a:r>
              <a:rPr lang="tr-TR" i="1" dirty="0" err="1" smtClean="0"/>
              <a:t>number</a:t>
            </a:r>
            <a:endParaRPr lang="tr-TR" i="1" dirty="0"/>
          </a:p>
          <a:p>
            <a:pPr marL="0" indent="0">
              <a:buNone/>
            </a:pPr>
            <a:r>
              <a:rPr lang="tr-TR" b="1" u="sng" dirty="0">
                <a:solidFill>
                  <a:srgbClr val="15371B"/>
                </a:solidFill>
              </a:rPr>
              <a:t>Solution</a:t>
            </a:r>
          </a:p>
          <a:p>
            <a:pPr marL="0" indent="0">
              <a:buNone/>
            </a:pPr>
            <a:r>
              <a:rPr lang="tr-TR" i="1" dirty="0" err="1" smtClean="0"/>
              <a:t>If</a:t>
            </a:r>
            <a:r>
              <a:rPr lang="tr-TR" i="1" dirty="0" smtClean="0"/>
              <a:t> </a:t>
            </a:r>
            <a:r>
              <a:rPr lang="tr-TR" i="1" dirty="0" err="1" smtClean="0"/>
              <a:t>user</a:t>
            </a:r>
            <a:r>
              <a:rPr lang="tr-TR" i="1" dirty="0" smtClean="0"/>
              <a:t> </a:t>
            </a:r>
            <a:r>
              <a:rPr lang="tr-TR" i="1" dirty="0" err="1" smtClean="0"/>
              <a:t>enters</a:t>
            </a:r>
            <a:r>
              <a:rPr lang="tr-TR" i="1" dirty="0" smtClean="0"/>
              <a:t> a </a:t>
            </a:r>
            <a:r>
              <a:rPr lang="tr-TR" i="1" dirty="0" err="1" smtClean="0"/>
              <a:t>wrong</a:t>
            </a:r>
            <a:r>
              <a:rPr lang="tr-TR" i="1" dirty="0" smtClean="0"/>
              <a:t> </a:t>
            </a:r>
            <a:r>
              <a:rPr lang="tr-TR" i="1" dirty="0" err="1" smtClean="0"/>
              <a:t>input</a:t>
            </a:r>
            <a:r>
              <a:rPr lang="tr-TR" i="1" dirty="0" smtClean="0"/>
              <a:t>, </a:t>
            </a:r>
            <a:r>
              <a:rPr lang="tr-TR" i="1" dirty="0" err="1" smtClean="0"/>
              <a:t>decrement</a:t>
            </a:r>
            <a:r>
              <a:rPr lang="tr-TR" i="1" dirty="0" smtClean="0"/>
              <a:t> </a:t>
            </a:r>
            <a:r>
              <a:rPr lang="tr-TR" i="1" dirty="0" err="1" smtClean="0"/>
              <a:t>the</a:t>
            </a:r>
            <a:r>
              <a:rPr lang="tr-TR" i="1" dirty="0" smtClean="0"/>
              <a:t> </a:t>
            </a:r>
            <a:r>
              <a:rPr lang="tr-TR" i="1" dirty="0" err="1" smtClean="0"/>
              <a:t>tour</a:t>
            </a:r>
            <a:r>
              <a:rPr lang="tr-TR" i="1" dirty="0" smtClean="0"/>
              <a:t> </a:t>
            </a:r>
            <a:r>
              <a:rPr lang="tr-TR" i="1" dirty="0" err="1" smtClean="0"/>
              <a:t>variable</a:t>
            </a:r>
            <a:endParaRPr lang="tr-TR" i="1" dirty="0" smtClean="0"/>
          </a:p>
          <a:p>
            <a:pPr marL="0" indent="0">
              <a:buNone/>
            </a:pPr>
            <a:r>
              <a:rPr lang="tr-TR" i="1" dirty="0" smtClean="0"/>
              <a:t>( </a:t>
            </a:r>
            <a:r>
              <a:rPr lang="tr-TR" i="1" dirty="0" err="1" smtClean="0"/>
              <a:t>Because</a:t>
            </a:r>
            <a:r>
              <a:rPr lang="tr-TR" i="1" dirty="0" smtClean="0"/>
              <a:t> </a:t>
            </a:r>
            <a:r>
              <a:rPr lang="tr-TR" i="1" dirty="0" err="1" smtClean="0"/>
              <a:t>tour</a:t>
            </a:r>
            <a:r>
              <a:rPr lang="tr-TR" i="1" dirty="0" smtClean="0"/>
              <a:t> </a:t>
            </a:r>
            <a:r>
              <a:rPr lang="tr-TR" i="1" dirty="0" err="1" smtClean="0"/>
              <a:t>variable</a:t>
            </a:r>
            <a:r>
              <a:rPr lang="tr-TR" i="1" dirty="0" smtClean="0"/>
              <a:t> </a:t>
            </a:r>
            <a:r>
              <a:rPr lang="tr-TR" i="1" dirty="0" err="1" smtClean="0"/>
              <a:t>increments</a:t>
            </a:r>
            <a:r>
              <a:rPr lang="tr-TR" i="1" dirty="0" smtClean="0"/>
              <a:t> at </a:t>
            </a:r>
            <a:r>
              <a:rPr lang="tr-TR" i="1" dirty="0" err="1" smtClean="0"/>
              <a:t>the</a:t>
            </a:r>
            <a:r>
              <a:rPr lang="tr-TR" i="1" dirty="0" smtClean="0"/>
              <a:t> </a:t>
            </a:r>
            <a:r>
              <a:rPr lang="tr-TR" i="1" dirty="0" err="1" smtClean="0"/>
              <a:t>end</a:t>
            </a:r>
            <a:r>
              <a:rPr lang="tr-TR" i="1" dirty="0" smtClean="0"/>
              <a:t> of </a:t>
            </a:r>
            <a:r>
              <a:rPr lang="tr-TR" i="1" dirty="0" err="1" smtClean="0"/>
              <a:t>the</a:t>
            </a:r>
            <a:r>
              <a:rPr lang="tr-TR" i="1" dirty="0" smtClean="0"/>
              <a:t> </a:t>
            </a:r>
            <a:r>
              <a:rPr lang="tr-TR" i="1" dirty="0" err="1" smtClean="0"/>
              <a:t>while</a:t>
            </a:r>
            <a:r>
              <a:rPr lang="tr-TR" i="1" dirty="0" smtClean="0"/>
              <a:t> </a:t>
            </a:r>
            <a:r>
              <a:rPr lang="tr-TR" i="1" dirty="0" err="1" smtClean="0"/>
              <a:t>loop</a:t>
            </a:r>
            <a:r>
              <a:rPr lang="tr-TR" i="1" dirty="0" smtClean="0"/>
              <a:t> )</a:t>
            </a:r>
            <a:endParaRPr lang="tr-TR" i="1" dirty="0"/>
          </a:p>
        </p:txBody>
      </p:sp>
      <p:sp>
        <p:nvSpPr>
          <p:cNvPr id="3" name="Başlık 2"/>
          <p:cNvSpPr>
            <a:spLocks noGrp="1"/>
          </p:cNvSpPr>
          <p:nvPr>
            <p:ph type="title"/>
          </p:nvPr>
        </p:nvSpPr>
        <p:spPr>
          <a:xfrm>
            <a:off x="539552" y="570156"/>
            <a:ext cx="8064896" cy="1054250"/>
          </a:xfrm>
        </p:spPr>
        <p:txBody>
          <a:bodyPr/>
          <a:lstStyle/>
          <a:p>
            <a:r>
              <a:rPr lang="tr-TR" dirty="0"/>
              <a:t>PROBLEMS AND SOLUTIONS</a:t>
            </a:r>
          </a:p>
        </p:txBody>
      </p:sp>
      <p:pic>
        <p:nvPicPr>
          <p:cNvPr id="4" name="Picture 2" descr="C:\Users\lg\Desktop\foto-de-garfield-1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6142" y="2708920"/>
            <a:ext cx="3810000" cy="3248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46465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3" name="Başlı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OPERATIONS</a:t>
            </a:r>
            <a:endParaRPr lang="tr-TR" dirty="0"/>
          </a:p>
        </p:txBody>
      </p:sp>
      <p:pic>
        <p:nvPicPr>
          <p:cNvPr id="6146" name="Picture 2" descr="C:\Users\lg\Desktop\tic-tac-toe-slide-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132856"/>
            <a:ext cx="7848872" cy="4248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37444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/>
          <p:cNvSpPr>
            <a:spLocks noGrp="1"/>
          </p:cNvSpPr>
          <p:nvPr>
            <p:ph idx="1"/>
          </p:nvPr>
        </p:nvSpPr>
        <p:spPr>
          <a:xfrm>
            <a:off x="699247" y="2248347"/>
            <a:ext cx="8193233" cy="42049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dirty="0" smtClean="0">
                <a:latin typeface="Segoe Print" pitchFamily="2" charset="0"/>
              </a:rPr>
              <a:t>1 – </a:t>
            </a:r>
            <a:r>
              <a:rPr lang="tr-TR" dirty="0" err="1" smtClean="0">
                <a:latin typeface="Segoe Print" pitchFamily="2" charset="0"/>
              </a:rPr>
              <a:t>Difficulty</a:t>
            </a:r>
            <a:r>
              <a:rPr lang="tr-TR" dirty="0" smtClean="0">
                <a:latin typeface="Segoe Print" pitchFamily="2" charset="0"/>
              </a:rPr>
              <a:t> </a:t>
            </a:r>
            <a:r>
              <a:rPr lang="tr-TR" dirty="0" err="1" smtClean="0">
                <a:latin typeface="Segoe Print" pitchFamily="2" charset="0"/>
              </a:rPr>
              <a:t>level</a:t>
            </a:r>
            <a:r>
              <a:rPr lang="tr-TR" dirty="0" smtClean="0">
                <a:latin typeface="Segoe Print" pitchFamily="2" charset="0"/>
              </a:rPr>
              <a:t> is </a:t>
            </a:r>
            <a:r>
              <a:rPr lang="tr-TR" dirty="0" err="1" smtClean="0">
                <a:latin typeface="Segoe Print" pitchFamily="2" charset="0"/>
              </a:rPr>
              <a:t>taken</a:t>
            </a:r>
            <a:r>
              <a:rPr lang="tr-TR" dirty="0" smtClean="0">
                <a:latin typeface="Segoe Print" pitchFamily="2" charset="0"/>
              </a:rPr>
              <a:t> </a:t>
            </a:r>
            <a:r>
              <a:rPr lang="tr-TR" dirty="0" err="1" smtClean="0">
                <a:latin typeface="Segoe Print" pitchFamily="2" charset="0"/>
              </a:rPr>
              <a:t>from</a:t>
            </a:r>
            <a:r>
              <a:rPr lang="tr-TR" dirty="0" smtClean="0">
                <a:latin typeface="Segoe Print" pitchFamily="2" charset="0"/>
              </a:rPr>
              <a:t> </a:t>
            </a:r>
            <a:r>
              <a:rPr lang="tr-TR" dirty="0" err="1" smtClean="0">
                <a:latin typeface="Segoe Print" pitchFamily="2" charset="0"/>
              </a:rPr>
              <a:t>user</a:t>
            </a:r>
            <a:endParaRPr lang="tr-TR" dirty="0" smtClean="0">
              <a:latin typeface="Segoe Print" pitchFamily="2" charset="0"/>
            </a:endParaRPr>
          </a:p>
          <a:p>
            <a:pPr marL="0" indent="0">
              <a:buNone/>
            </a:pPr>
            <a:r>
              <a:rPr lang="tr-TR" dirty="0" smtClean="0">
                <a:latin typeface="Segoe Print" pitchFamily="2" charset="0"/>
              </a:rPr>
              <a:t>2 – </a:t>
            </a:r>
            <a:r>
              <a:rPr lang="tr-TR" dirty="0" err="1" smtClean="0">
                <a:latin typeface="Segoe Print" pitchFamily="2" charset="0"/>
              </a:rPr>
              <a:t>Table</a:t>
            </a:r>
            <a:r>
              <a:rPr lang="tr-TR" dirty="0" smtClean="0">
                <a:latin typeface="Segoe Print" pitchFamily="2" charset="0"/>
              </a:rPr>
              <a:t> is </a:t>
            </a:r>
            <a:r>
              <a:rPr lang="tr-TR" dirty="0" err="1" smtClean="0">
                <a:latin typeface="Segoe Print" pitchFamily="2" charset="0"/>
              </a:rPr>
              <a:t>formed</a:t>
            </a:r>
            <a:r>
              <a:rPr lang="tr-TR" dirty="0" smtClean="0">
                <a:latin typeface="Segoe Print" pitchFamily="2" charset="0"/>
              </a:rPr>
              <a:t> in </a:t>
            </a:r>
            <a:r>
              <a:rPr lang="tr-TR" dirty="0" err="1" smtClean="0">
                <a:latin typeface="Segoe Print" pitchFamily="2" charset="0"/>
              </a:rPr>
              <a:t>the</a:t>
            </a:r>
            <a:r>
              <a:rPr lang="tr-TR" dirty="0" smtClean="0">
                <a:latin typeface="Segoe Print" pitchFamily="2" charset="0"/>
              </a:rPr>
              <a:t> </a:t>
            </a:r>
            <a:r>
              <a:rPr lang="tr-TR" dirty="0" err="1" smtClean="0">
                <a:latin typeface="Segoe Print" pitchFamily="2" charset="0"/>
              </a:rPr>
              <a:t>screen</a:t>
            </a:r>
            <a:endParaRPr lang="tr-TR" dirty="0" smtClean="0">
              <a:latin typeface="Segoe Print" pitchFamily="2" charset="0"/>
            </a:endParaRPr>
          </a:p>
          <a:p>
            <a:pPr marL="0" indent="0">
              <a:buNone/>
            </a:pPr>
            <a:r>
              <a:rPr lang="tr-TR" b="1" dirty="0" smtClean="0">
                <a:latin typeface="Segoe Print" pitchFamily="2" charset="0"/>
              </a:rPr>
              <a:t>--- </a:t>
            </a:r>
            <a:r>
              <a:rPr lang="tr-TR" b="1" dirty="0" err="1" smtClean="0">
                <a:latin typeface="Segoe Print" pitchFamily="2" charset="0"/>
              </a:rPr>
              <a:t>while</a:t>
            </a:r>
            <a:r>
              <a:rPr lang="tr-TR" b="1" dirty="0" smtClean="0">
                <a:latin typeface="Segoe Print" pitchFamily="2" charset="0"/>
              </a:rPr>
              <a:t> </a:t>
            </a:r>
            <a:r>
              <a:rPr lang="tr-TR" b="1" dirty="0" err="1" smtClean="0">
                <a:latin typeface="Segoe Print" pitchFamily="2" charset="0"/>
              </a:rPr>
              <a:t>loop</a:t>
            </a:r>
            <a:r>
              <a:rPr lang="tr-TR" b="1" dirty="0" smtClean="0">
                <a:latin typeface="Segoe Print" pitchFamily="2" charset="0"/>
              </a:rPr>
              <a:t> ---</a:t>
            </a:r>
          </a:p>
          <a:p>
            <a:pPr marL="0" indent="0">
              <a:buNone/>
            </a:pPr>
            <a:r>
              <a:rPr lang="tr-TR" dirty="0" smtClean="0">
                <a:latin typeface="Segoe Print" pitchFamily="2" charset="0"/>
              </a:rPr>
              <a:t>3 – </a:t>
            </a:r>
            <a:r>
              <a:rPr lang="tr-TR" dirty="0" err="1" smtClean="0">
                <a:latin typeface="Segoe Print" pitchFamily="2" charset="0"/>
              </a:rPr>
              <a:t>Row</a:t>
            </a:r>
            <a:r>
              <a:rPr lang="tr-TR" dirty="0" smtClean="0">
                <a:latin typeface="Segoe Print" pitchFamily="2" charset="0"/>
              </a:rPr>
              <a:t> </a:t>
            </a:r>
            <a:r>
              <a:rPr lang="tr-TR" dirty="0" err="1" smtClean="0">
                <a:latin typeface="Segoe Print" pitchFamily="2" charset="0"/>
              </a:rPr>
              <a:t>and</a:t>
            </a:r>
            <a:r>
              <a:rPr lang="tr-TR" dirty="0" smtClean="0">
                <a:latin typeface="Segoe Print" pitchFamily="2" charset="0"/>
              </a:rPr>
              <a:t> </a:t>
            </a:r>
            <a:r>
              <a:rPr lang="tr-TR" dirty="0" err="1" smtClean="0">
                <a:latin typeface="Segoe Print" pitchFamily="2" charset="0"/>
              </a:rPr>
              <a:t>column</a:t>
            </a:r>
            <a:r>
              <a:rPr lang="tr-TR" dirty="0" smtClean="0">
                <a:latin typeface="Segoe Print" pitchFamily="2" charset="0"/>
              </a:rPr>
              <a:t> </a:t>
            </a:r>
            <a:r>
              <a:rPr lang="tr-TR" dirty="0" err="1" smtClean="0">
                <a:latin typeface="Segoe Print" pitchFamily="2" charset="0"/>
              </a:rPr>
              <a:t>variables</a:t>
            </a:r>
            <a:r>
              <a:rPr lang="tr-TR" dirty="0" smtClean="0">
                <a:latin typeface="Segoe Print" pitchFamily="2" charset="0"/>
              </a:rPr>
              <a:t> is </a:t>
            </a:r>
            <a:r>
              <a:rPr lang="tr-TR" dirty="0" err="1" smtClean="0">
                <a:latin typeface="Segoe Print" pitchFamily="2" charset="0"/>
              </a:rPr>
              <a:t>taken</a:t>
            </a:r>
            <a:r>
              <a:rPr lang="tr-TR" dirty="0" smtClean="0">
                <a:latin typeface="Segoe Print" pitchFamily="2" charset="0"/>
              </a:rPr>
              <a:t> </a:t>
            </a:r>
            <a:r>
              <a:rPr lang="tr-TR" dirty="0" err="1" smtClean="0">
                <a:latin typeface="Segoe Print" pitchFamily="2" charset="0"/>
              </a:rPr>
              <a:t>from</a:t>
            </a:r>
            <a:r>
              <a:rPr lang="tr-TR" dirty="0" smtClean="0">
                <a:latin typeface="Segoe Print" pitchFamily="2" charset="0"/>
              </a:rPr>
              <a:t> </a:t>
            </a:r>
            <a:r>
              <a:rPr lang="tr-TR" dirty="0" err="1" smtClean="0">
                <a:latin typeface="Segoe Print" pitchFamily="2" charset="0"/>
              </a:rPr>
              <a:t>user</a:t>
            </a:r>
            <a:endParaRPr lang="tr-TR" dirty="0" smtClean="0">
              <a:latin typeface="Segoe Print" pitchFamily="2" charset="0"/>
            </a:endParaRPr>
          </a:p>
          <a:p>
            <a:pPr marL="0" indent="0">
              <a:buNone/>
            </a:pPr>
            <a:r>
              <a:rPr lang="tr-TR" dirty="0" smtClean="0">
                <a:latin typeface="Segoe Print" pitchFamily="2" charset="0"/>
              </a:rPr>
              <a:t>4 – </a:t>
            </a:r>
            <a:r>
              <a:rPr lang="tr-TR" dirty="0" err="1" smtClean="0">
                <a:latin typeface="Segoe Print" pitchFamily="2" charset="0"/>
              </a:rPr>
              <a:t>If</a:t>
            </a:r>
            <a:r>
              <a:rPr lang="tr-TR" dirty="0" smtClean="0">
                <a:latin typeface="Segoe Print" pitchFamily="2" charset="0"/>
              </a:rPr>
              <a:t> </a:t>
            </a:r>
            <a:r>
              <a:rPr lang="tr-TR" dirty="0" err="1" smtClean="0">
                <a:latin typeface="Segoe Print" pitchFamily="2" charset="0"/>
              </a:rPr>
              <a:t>row</a:t>
            </a:r>
            <a:r>
              <a:rPr lang="tr-TR" dirty="0" smtClean="0">
                <a:latin typeface="Segoe Print" pitchFamily="2" charset="0"/>
              </a:rPr>
              <a:t> </a:t>
            </a:r>
            <a:r>
              <a:rPr lang="tr-TR" dirty="0" err="1" smtClean="0">
                <a:latin typeface="Segoe Print" pitchFamily="2" charset="0"/>
              </a:rPr>
              <a:t>and</a:t>
            </a:r>
            <a:r>
              <a:rPr lang="tr-TR" dirty="0" smtClean="0">
                <a:latin typeface="Segoe Print" pitchFamily="2" charset="0"/>
              </a:rPr>
              <a:t> </a:t>
            </a:r>
            <a:r>
              <a:rPr lang="tr-TR" dirty="0" err="1" smtClean="0">
                <a:latin typeface="Segoe Print" pitchFamily="2" charset="0"/>
              </a:rPr>
              <a:t>column</a:t>
            </a:r>
            <a:r>
              <a:rPr lang="tr-TR" dirty="0" smtClean="0">
                <a:latin typeface="Segoe Print" pitchFamily="2" charset="0"/>
              </a:rPr>
              <a:t> </a:t>
            </a:r>
            <a:r>
              <a:rPr lang="tr-TR" dirty="0" err="1" smtClean="0">
                <a:latin typeface="Segoe Print" pitchFamily="2" charset="0"/>
              </a:rPr>
              <a:t>are</a:t>
            </a:r>
            <a:r>
              <a:rPr lang="tr-TR" dirty="0" smtClean="0">
                <a:latin typeface="Segoe Print" pitchFamily="2" charset="0"/>
              </a:rPr>
              <a:t> </a:t>
            </a:r>
            <a:r>
              <a:rPr lang="tr-TR" dirty="0" err="1" smtClean="0">
                <a:latin typeface="Segoe Print" pitchFamily="2" charset="0"/>
              </a:rPr>
              <a:t>correct</a:t>
            </a:r>
            <a:r>
              <a:rPr lang="tr-TR" dirty="0" smtClean="0">
                <a:latin typeface="Segoe Print" pitchFamily="2" charset="0"/>
              </a:rPr>
              <a:t>, X </a:t>
            </a:r>
            <a:r>
              <a:rPr lang="tr-TR" dirty="0" err="1" smtClean="0">
                <a:latin typeface="Segoe Print" pitchFamily="2" charset="0"/>
              </a:rPr>
              <a:t>plays</a:t>
            </a:r>
            <a:r>
              <a:rPr lang="tr-TR" dirty="0" smtClean="0">
                <a:latin typeface="Segoe Print" pitchFamily="2" charset="0"/>
              </a:rPr>
              <a:t> </a:t>
            </a:r>
          </a:p>
          <a:p>
            <a:pPr marL="0" indent="0">
              <a:buNone/>
            </a:pPr>
            <a:r>
              <a:rPr lang="tr-TR" dirty="0" smtClean="0">
                <a:latin typeface="Segoe Print" pitchFamily="2" charset="0"/>
              </a:rPr>
              <a:t>5 – O </a:t>
            </a:r>
            <a:r>
              <a:rPr lang="tr-TR" dirty="0" err="1" smtClean="0">
                <a:latin typeface="Segoe Print" pitchFamily="2" charset="0"/>
              </a:rPr>
              <a:t>plays</a:t>
            </a:r>
            <a:r>
              <a:rPr lang="tr-TR" dirty="0" smtClean="0">
                <a:latin typeface="Segoe Print" pitchFamily="2" charset="0"/>
              </a:rPr>
              <a:t> </a:t>
            </a:r>
          </a:p>
          <a:p>
            <a:pPr marL="0" indent="0">
              <a:buNone/>
            </a:pPr>
            <a:r>
              <a:rPr lang="tr-TR" dirty="0" smtClean="0">
                <a:latin typeface="Segoe Print" pitchFamily="2" charset="0"/>
              </a:rPr>
              <a:t>6 – </a:t>
            </a:r>
            <a:r>
              <a:rPr lang="tr-TR" dirty="0" err="1" smtClean="0">
                <a:latin typeface="Segoe Print" pitchFamily="2" charset="0"/>
              </a:rPr>
              <a:t>Contol</a:t>
            </a:r>
            <a:r>
              <a:rPr lang="tr-TR" dirty="0" smtClean="0">
                <a:latin typeface="Segoe Print" pitchFamily="2" charset="0"/>
              </a:rPr>
              <a:t> </a:t>
            </a:r>
            <a:r>
              <a:rPr lang="tr-TR" dirty="0" err="1" smtClean="0">
                <a:latin typeface="Segoe Print" pitchFamily="2" charset="0"/>
              </a:rPr>
              <a:t>end</a:t>
            </a:r>
            <a:r>
              <a:rPr lang="tr-TR" dirty="0" smtClean="0">
                <a:latin typeface="Segoe Print" pitchFamily="2" charset="0"/>
              </a:rPr>
              <a:t> of </a:t>
            </a:r>
            <a:r>
              <a:rPr lang="tr-TR" dirty="0" err="1" smtClean="0">
                <a:latin typeface="Segoe Print" pitchFamily="2" charset="0"/>
              </a:rPr>
              <a:t>the</a:t>
            </a:r>
            <a:r>
              <a:rPr lang="tr-TR" dirty="0" smtClean="0">
                <a:latin typeface="Segoe Print" pitchFamily="2" charset="0"/>
              </a:rPr>
              <a:t> </a:t>
            </a:r>
            <a:r>
              <a:rPr lang="tr-TR" dirty="0" err="1" smtClean="0">
                <a:latin typeface="Segoe Print" pitchFamily="2" charset="0"/>
              </a:rPr>
              <a:t>game</a:t>
            </a:r>
            <a:r>
              <a:rPr lang="tr-TR" dirty="0" smtClean="0">
                <a:latin typeface="Segoe Print" pitchFamily="2" charset="0"/>
              </a:rPr>
              <a:t> </a:t>
            </a:r>
            <a:r>
              <a:rPr lang="tr-TR" dirty="0" err="1" smtClean="0">
                <a:latin typeface="Segoe Print" pitchFamily="2" charset="0"/>
              </a:rPr>
              <a:t>conditions</a:t>
            </a:r>
            <a:endParaRPr lang="tr-TR" dirty="0" smtClean="0">
              <a:latin typeface="Segoe Print" pitchFamily="2" charset="0"/>
            </a:endParaRPr>
          </a:p>
          <a:p>
            <a:pPr marL="0" indent="0">
              <a:buNone/>
            </a:pPr>
            <a:r>
              <a:rPr lang="tr-TR" b="1" dirty="0" smtClean="0">
                <a:latin typeface="Segoe Print" pitchFamily="2" charset="0"/>
              </a:rPr>
              <a:t>--- </a:t>
            </a:r>
            <a:r>
              <a:rPr lang="tr-TR" b="1" dirty="0" err="1" smtClean="0">
                <a:latin typeface="Segoe Print" pitchFamily="2" charset="0"/>
              </a:rPr>
              <a:t>while</a:t>
            </a:r>
            <a:r>
              <a:rPr lang="tr-TR" b="1" dirty="0" smtClean="0">
                <a:latin typeface="Segoe Print" pitchFamily="2" charset="0"/>
              </a:rPr>
              <a:t> </a:t>
            </a:r>
            <a:r>
              <a:rPr lang="tr-TR" b="1" dirty="0" err="1" smtClean="0">
                <a:latin typeface="Segoe Print" pitchFamily="2" charset="0"/>
              </a:rPr>
              <a:t>loop</a:t>
            </a:r>
            <a:r>
              <a:rPr lang="tr-TR" b="1" dirty="0" smtClean="0">
                <a:latin typeface="Segoe Print" pitchFamily="2" charset="0"/>
              </a:rPr>
              <a:t> ---</a:t>
            </a:r>
          </a:p>
          <a:p>
            <a:pPr marL="0" indent="0">
              <a:buNone/>
            </a:pPr>
            <a:r>
              <a:rPr lang="tr-TR" dirty="0" err="1" smtClean="0">
                <a:latin typeface="Segoe Print" pitchFamily="2" charset="0"/>
              </a:rPr>
              <a:t>End</a:t>
            </a:r>
            <a:r>
              <a:rPr lang="tr-TR" dirty="0" smtClean="0">
                <a:latin typeface="Segoe Print" pitchFamily="2" charset="0"/>
              </a:rPr>
              <a:t> of </a:t>
            </a:r>
            <a:r>
              <a:rPr lang="tr-TR" dirty="0" err="1" smtClean="0">
                <a:latin typeface="Segoe Print" pitchFamily="2" charset="0"/>
              </a:rPr>
              <a:t>algorithm</a:t>
            </a:r>
            <a:endParaRPr lang="tr-TR" dirty="0">
              <a:latin typeface="Segoe Print" pitchFamily="2" charset="0"/>
            </a:endParaRPr>
          </a:p>
        </p:txBody>
      </p:sp>
      <p:sp>
        <p:nvSpPr>
          <p:cNvPr id="3" name="Başlı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OPERATIONS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7938664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2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2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Başlı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7170" name="Picture 2" descr="C:\Users\lg\Desktop\imag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98825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3" name="Başlık 2"/>
          <p:cNvSpPr>
            <a:spLocks noGrp="1"/>
          </p:cNvSpPr>
          <p:nvPr>
            <p:ph type="title"/>
          </p:nvPr>
        </p:nvSpPr>
        <p:spPr>
          <a:xfrm>
            <a:off x="539552" y="570156"/>
            <a:ext cx="8064896" cy="1054250"/>
          </a:xfrm>
        </p:spPr>
        <p:txBody>
          <a:bodyPr/>
          <a:lstStyle/>
          <a:p>
            <a:r>
              <a:rPr lang="tr-TR" b="1" dirty="0" smtClean="0">
                <a:solidFill>
                  <a:srgbClr val="15371B"/>
                </a:solidFill>
              </a:rPr>
              <a:t>THANK YOU FOR LISTENING</a:t>
            </a:r>
            <a:endParaRPr lang="tr-TR" b="1" dirty="0">
              <a:solidFill>
                <a:srgbClr val="15371B"/>
              </a:solidFill>
            </a:endParaRPr>
          </a:p>
        </p:txBody>
      </p:sp>
      <p:pic>
        <p:nvPicPr>
          <p:cNvPr id="5122" name="Picture 2" descr="C:\Users\lg\Desktop\2664538426_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28801"/>
            <a:ext cx="9144000" cy="5232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88597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1" dirty="0" smtClean="0"/>
              <a:t> ABOUT THE PROJECT</a:t>
            </a:r>
          </a:p>
          <a:p>
            <a:r>
              <a:rPr lang="tr-TR" b="1" dirty="0" smtClean="0"/>
              <a:t> WORK PROGRESS</a:t>
            </a:r>
          </a:p>
          <a:p>
            <a:r>
              <a:rPr lang="tr-TR" b="1" dirty="0" smtClean="0"/>
              <a:t> PROBLEMS – SOLUTIONS</a:t>
            </a:r>
          </a:p>
          <a:p>
            <a:r>
              <a:rPr lang="tr-TR" b="1" dirty="0" smtClean="0"/>
              <a:t> OPERATIONS</a:t>
            </a:r>
            <a:endParaRPr lang="tr-TR" b="1" dirty="0"/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CONTENTS</a:t>
            </a:r>
            <a:endParaRPr lang="tr-TR" dirty="0"/>
          </a:p>
        </p:txBody>
      </p:sp>
      <p:pic>
        <p:nvPicPr>
          <p:cNvPr id="1026" name="Picture 2" descr="C:\Users\lg\Desktop\3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8559" y="2564904"/>
            <a:ext cx="3344862" cy="3175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8066318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/>
          <p:cNvSpPr>
            <a:spLocks noGrp="1"/>
          </p:cNvSpPr>
          <p:nvPr>
            <p:ph idx="1"/>
          </p:nvPr>
        </p:nvSpPr>
        <p:spPr>
          <a:xfrm>
            <a:off x="699247" y="2248347"/>
            <a:ext cx="7113113" cy="3877815"/>
          </a:xfrm>
        </p:spPr>
        <p:txBody>
          <a:bodyPr/>
          <a:lstStyle/>
          <a:p>
            <a:r>
              <a:rPr lang="tr-TR" i="1" dirty="0" err="1" smtClean="0"/>
              <a:t>The</a:t>
            </a:r>
            <a:r>
              <a:rPr lang="tr-TR" i="1" dirty="0" smtClean="0"/>
              <a:t> name of </a:t>
            </a:r>
            <a:r>
              <a:rPr lang="tr-TR" i="1" dirty="0" err="1" smtClean="0"/>
              <a:t>the</a:t>
            </a:r>
            <a:r>
              <a:rPr lang="tr-TR" i="1" dirty="0" smtClean="0"/>
              <a:t> </a:t>
            </a:r>
            <a:r>
              <a:rPr lang="tr-TR" i="1" dirty="0" err="1" smtClean="0"/>
              <a:t>project</a:t>
            </a:r>
            <a:r>
              <a:rPr lang="tr-TR" i="1" dirty="0" smtClean="0"/>
              <a:t> is </a:t>
            </a:r>
            <a:r>
              <a:rPr lang="tr-TR" i="1" dirty="0" err="1" smtClean="0"/>
              <a:t>Tic-Tac-Toe</a:t>
            </a:r>
            <a:endParaRPr lang="tr-TR" i="1" dirty="0" smtClean="0"/>
          </a:p>
          <a:p>
            <a:endParaRPr lang="tr-TR" i="1" dirty="0" smtClean="0"/>
          </a:p>
          <a:p>
            <a:r>
              <a:rPr lang="tr-TR" i="1" dirty="0"/>
              <a:t> </a:t>
            </a:r>
            <a:r>
              <a:rPr lang="tr-TR" i="1" dirty="0" err="1" smtClean="0"/>
              <a:t>The</a:t>
            </a:r>
            <a:r>
              <a:rPr lang="tr-TR" i="1" dirty="0" smtClean="0"/>
              <a:t> </a:t>
            </a:r>
            <a:r>
              <a:rPr lang="tr-TR" i="1" dirty="0" err="1" smtClean="0"/>
              <a:t>aim</a:t>
            </a:r>
            <a:r>
              <a:rPr lang="tr-TR" i="1" dirty="0" smtClean="0"/>
              <a:t> of </a:t>
            </a:r>
            <a:r>
              <a:rPr lang="tr-TR" i="1" dirty="0" err="1" smtClean="0"/>
              <a:t>the</a:t>
            </a:r>
            <a:r>
              <a:rPr lang="tr-TR" i="1" dirty="0" smtClean="0"/>
              <a:t> </a:t>
            </a:r>
            <a:r>
              <a:rPr lang="tr-TR" i="1" dirty="0" err="1" smtClean="0"/>
              <a:t>project</a:t>
            </a:r>
            <a:r>
              <a:rPr lang="tr-TR" i="1" dirty="0" smtClean="0"/>
              <a:t> is </a:t>
            </a:r>
            <a:r>
              <a:rPr lang="tr-TR" i="1" dirty="0" err="1" smtClean="0"/>
              <a:t>to</a:t>
            </a:r>
            <a:r>
              <a:rPr lang="tr-TR" i="1" dirty="0" smtClean="0"/>
              <a:t> </a:t>
            </a:r>
            <a:r>
              <a:rPr lang="tr-TR" i="1" dirty="0" err="1" smtClean="0"/>
              <a:t>develop</a:t>
            </a:r>
            <a:r>
              <a:rPr lang="tr-TR" i="1" dirty="0" smtClean="0"/>
              <a:t> a </a:t>
            </a:r>
            <a:r>
              <a:rPr lang="tr-TR" i="1" dirty="0" err="1" smtClean="0"/>
              <a:t>two-player</a:t>
            </a:r>
            <a:r>
              <a:rPr lang="tr-TR" i="1" dirty="0" smtClean="0"/>
              <a:t> 3*3 board </a:t>
            </a:r>
            <a:r>
              <a:rPr lang="tr-TR" i="1" dirty="0" err="1" smtClean="0"/>
              <a:t>game</a:t>
            </a:r>
            <a:endParaRPr lang="tr-TR" i="1" dirty="0" smtClean="0"/>
          </a:p>
          <a:p>
            <a:endParaRPr lang="tr-TR" i="1" dirty="0" smtClean="0"/>
          </a:p>
          <a:p>
            <a:r>
              <a:rPr lang="tr-TR" i="1" dirty="0"/>
              <a:t> </a:t>
            </a:r>
            <a:r>
              <a:rPr lang="tr-TR" i="1" dirty="0" err="1" smtClean="0"/>
              <a:t>The</a:t>
            </a:r>
            <a:r>
              <a:rPr lang="tr-TR" i="1" dirty="0" smtClean="0"/>
              <a:t> </a:t>
            </a:r>
            <a:r>
              <a:rPr lang="tr-TR" i="1" dirty="0" err="1" smtClean="0"/>
              <a:t>project</a:t>
            </a:r>
            <a:r>
              <a:rPr lang="tr-TR" i="1" dirty="0" smtClean="0"/>
              <a:t> has </a:t>
            </a:r>
            <a:r>
              <a:rPr lang="tr-TR" i="1" dirty="0" err="1" smtClean="0"/>
              <a:t>degree</a:t>
            </a:r>
            <a:r>
              <a:rPr lang="tr-TR" i="1" dirty="0" smtClean="0"/>
              <a:t> of </a:t>
            </a:r>
            <a:r>
              <a:rPr lang="tr-TR" i="1" dirty="0" err="1" smtClean="0"/>
              <a:t>difficulties</a:t>
            </a:r>
            <a:r>
              <a:rPr lang="tr-TR" i="1" dirty="0" smtClean="0"/>
              <a:t>. </a:t>
            </a:r>
            <a:r>
              <a:rPr lang="tr-TR" i="1" dirty="0" err="1" smtClean="0"/>
              <a:t>It</a:t>
            </a:r>
            <a:r>
              <a:rPr lang="tr-TR" i="1" dirty="0" smtClean="0"/>
              <a:t> </a:t>
            </a:r>
            <a:r>
              <a:rPr lang="tr-TR" i="1" dirty="0" err="1" smtClean="0"/>
              <a:t>contains</a:t>
            </a:r>
            <a:r>
              <a:rPr lang="tr-TR" i="1" dirty="0" smtClean="0"/>
              <a:t> </a:t>
            </a:r>
            <a:r>
              <a:rPr lang="tr-TR" i="1" dirty="0" err="1" smtClean="0"/>
              <a:t>winning</a:t>
            </a:r>
            <a:r>
              <a:rPr lang="tr-TR" i="1" dirty="0" smtClean="0"/>
              <a:t>, </a:t>
            </a:r>
            <a:r>
              <a:rPr lang="tr-TR" i="1" dirty="0" err="1" smtClean="0"/>
              <a:t>losing</a:t>
            </a:r>
            <a:r>
              <a:rPr lang="tr-TR" i="1" dirty="0" smtClean="0"/>
              <a:t>, </a:t>
            </a:r>
            <a:r>
              <a:rPr lang="tr-TR" i="1" dirty="0" err="1" smtClean="0"/>
              <a:t>and</a:t>
            </a:r>
            <a:r>
              <a:rPr lang="tr-TR" i="1" dirty="0" smtClean="0"/>
              <a:t> </a:t>
            </a:r>
            <a:r>
              <a:rPr lang="tr-TR" i="1" dirty="0" err="1" smtClean="0"/>
              <a:t>tie</a:t>
            </a:r>
            <a:r>
              <a:rPr lang="tr-TR" i="1" dirty="0" smtClean="0"/>
              <a:t> </a:t>
            </a:r>
            <a:r>
              <a:rPr lang="tr-TR" i="1" dirty="0" err="1" smtClean="0"/>
              <a:t>conditions</a:t>
            </a:r>
            <a:r>
              <a:rPr lang="tr-TR" i="1" dirty="0" smtClean="0"/>
              <a:t>. </a:t>
            </a:r>
            <a:endParaRPr lang="tr-TR" i="1" dirty="0"/>
          </a:p>
        </p:txBody>
      </p:sp>
      <p:sp>
        <p:nvSpPr>
          <p:cNvPr id="3" name="Başlı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ABOUT THE PROJECT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2583270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800" decel="100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800" decel="100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800" decel="100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800" decel="100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800" decel="100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800" decel="100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800" decel="100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800" decel="100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800" decel="100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800" decel="100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800" decel="100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800" decel="100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/>
          <p:cNvSpPr>
            <a:spLocks noGrp="1"/>
          </p:cNvSpPr>
          <p:nvPr>
            <p:ph idx="1"/>
          </p:nvPr>
        </p:nvSpPr>
        <p:spPr>
          <a:xfrm>
            <a:off x="4932040" y="2366214"/>
            <a:ext cx="3800744" cy="4004497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endParaRPr lang="tr-TR" dirty="0" smtClean="0"/>
          </a:p>
          <a:p>
            <a:endParaRPr lang="tr-TR" dirty="0" smtClean="0"/>
          </a:p>
          <a:p>
            <a:r>
              <a:rPr lang="tr-TR" spc="300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itchFamily="2" charset="0"/>
              </a:rPr>
              <a:t> </a:t>
            </a:r>
            <a:r>
              <a:rPr lang="tr-TR" b="1" spc="300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itchFamily="2" charset="0"/>
              </a:rPr>
              <a:t>First </a:t>
            </a:r>
            <a:r>
              <a:rPr lang="tr-TR" b="1" spc="300" dirty="0" err="1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itchFamily="2" charset="0"/>
              </a:rPr>
              <a:t>Week</a:t>
            </a:r>
            <a:endParaRPr lang="tr-TR" b="1" spc="300" dirty="0" smtClean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Print" pitchFamily="2" charset="0"/>
            </a:endParaRPr>
          </a:p>
          <a:p>
            <a:r>
              <a:rPr lang="tr-TR" b="1" spc="300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itchFamily="2" charset="0"/>
              </a:rPr>
              <a:t> Second </a:t>
            </a:r>
            <a:r>
              <a:rPr lang="tr-TR" b="1" spc="300" dirty="0" err="1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itchFamily="2" charset="0"/>
              </a:rPr>
              <a:t>Week</a:t>
            </a:r>
            <a:endParaRPr lang="tr-TR" b="1" spc="300" dirty="0" smtClean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Print" pitchFamily="2" charset="0"/>
            </a:endParaRPr>
          </a:p>
          <a:p>
            <a:r>
              <a:rPr lang="tr-TR" b="1" spc="300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itchFamily="2" charset="0"/>
              </a:rPr>
              <a:t> Third </a:t>
            </a:r>
            <a:r>
              <a:rPr lang="tr-TR" b="1" spc="300" dirty="0" err="1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itchFamily="2" charset="0"/>
              </a:rPr>
              <a:t>Week</a:t>
            </a:r>
            <a:endParaRPr lang="tr-TR" b="1" spc="300" dirty="0" smtClean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Print" pitchFamily="2" charset="0"/>
            </a:endParaRPr>
          </a:p>
          <a:p>
            <a:r>
              <a:rPr lang="tr-TR" b="1" spc="300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itchFamily="2" charset="0"/>
              </a:rPr>
              <a:t> </a:t>
            </a:r>
            <a:r>
              <a:rPr lang="tr-TR" b="1" spc="300" dirty="0" err="1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itchFamily="2" charset="0"/>
              </a:rPr>
              <a:t>Last</a:t>
            </a:r>
            <a:r>
              <a:rPr lang="tr-TR" b="1" spc="300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itchFamily="2" charset="0"/>
              </a:rPr>
              <a:t> </a:t>
            </a:r>
            <a:r>
              <a:rPr lang="tr-TR" b="1" spc="300" dirty="0" err="1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itchFamily="2" charset="0"/>
              </a:rPr>
              <a:t>Week</a:t>
            </a:r>
            <a:endParaRPr lang="tr-TR" b="1" spc="300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Print" pitchFamily="2" charset="0"/>
            </a:endParaRPr>
          </a:p>
        </p:txBody>
      </p:sp>
      <p:sp>
        <p:nvSpPr>
          <p:cNvPr id="3" name="Başlı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WORK PROGRESS</a:t>
            </a:r>
            <a:endParaRPr lang="tr-TR" dirty="0"/>
          </a:p>
        </p:txBody>
      </p:sp>
      <p:pic>
        <p:nvPicPr>
          <p:cNvPr id="1026" name="Picture 2" descr="C:\Users\lg\Desktop\workin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366214"/>
            <a:ext cx="4104456" cy="388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6045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/>
          <p:cNvSpPr>
            <a:spLocks noGrp="1"/>
          </p:cNvSpPr>
          <p:nvPr>
            <p:ph idx="1"/>
          </p:nvPr>
        </p:nvSpPr>
        <p:spPr>
          <a:xfrm>
            <a:off x="699247" y="2248347"/>
            <a:ext cx="4520825" cy="3877815"/>
          </a:xfrm>
        </p:spPr>
        <p:txBody>
          <a:bodyPr/>
          <a:lstStyle/>
          <a:p>
            <a:r>
              <a:rPr lang="tr-TR" dirty="0" smtClean="0"/>
              <a:t> </a:t>
            </a:r>
            <a:r>
              <a:rPr lang="tr-TR" dirty="0" err="1" smtClean="0"/>
              <a:t>Variables</a:t>
            </a:r>
            <a:r>
              <a:rPr lang="tr-TR" dirty="0" smtClean="0"/>
              <a:t> </a:t>
            </a:r>
            <a:r>
              <a:rPr lang="tr-TR" dirty="0" err="1" smtClean="0"/>
              <a:t>are</a:t>
            </a:r>
            <a:r>
              <a:rPr lang="tr-TR" dirty="0" smtClean="0"/>
              <a:t> </a:t>
            </a:r>
            <a:r>
              <a:rPr lang="tr-TR" dirty="0" err="1" smtClean="0"/>
              <a:t>specified</a:t>
            </a:r>
            <a:endParaRPr lang="tr-TR" dirty="0" smtClean="0"/>
          </a:p>
          <a:p>
            <a:endParaRPr lang="tr-TR" dirty="0" smtClean="0"/>
          </a:p>
          <a:p>
            <a:r>
              <a:rPr lang="tr-TR" dirty="0" smtClean="0"/>
              <a:t> </a:t>
            </a:r>
            <a:r>
              <a:rPr lang="tr-TR" dirty="0" err="1" smtClean="0"/>
              <a:t>It</a:t>
            </a:r>
            <a:r>
              <a:rPr lang="tr-TR" dirty="0" smtClean="0"/>
              <a:t> is </a:t>
            </a:r>
            <a:r>
              <a:rPr lang="tr-TR" dirty="0" err="1" smtClean="0"/>
              <a:t>collected</a:t>
            </a:r>
            <a:r>
              <a:rPr lang="tr-TR" dirty="0" smtClean="0"/>
              <a:t> </a:t>
            </a:r>
            <a:r>
              <a:rPr lang="tr-TR" dirty="0" err="1" smtClean="0"/>
              <a:t>some</a:t>
            </a:r>
            <a:r>
              <a:rPr lang="tr-TR" dirty="0" smtClean="0"/>
              <a:t> </a:t>
            </a:r>
            <a:r>
              <a:rPr lang="tr-TR" dirty="0" err="1" smtClean="0"/>
              <a:t>information</a:t>
            </a:r>
            <a:r>
              <a:rPr lang="tr-TR" dirty="0" smtClean="0"/>
              <a:t> </a:t>
            </a:r>
            <a:r>
              <a:rPr lang="tr-TR" dirty="0" err="1" smtClean="0"/>
              <a:t>about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game</a:t>
            </a:r>
            <a:endParaRPr lang="tr-TR" dirty="0" smtClean="0"/>
          </a:p>
          <a:p>
            <a:endParaRPr lang="tr-TR" dirty="0" smtClean="0"/>
          </a:p>
          <a:p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flowchart</a:t>
            </a:r>
            <a:r>
              <a:rPr lang="tr-TR" dirty="0" smtClean="0"/>
              <a:t> of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game</a:t>
            </a:r>
            <a:r>
              <a:rPr lang="tr-TR" dirty="0" smtClean="0"/>
              <a:t> is </a:t>
            </a:r>
            <a:r>
              <a:rPr lang="tr-TR" dirty="0" err="1" smtClean="0"/>
              <a:t>created</a:t>
            </a:r>
            <a:endParaRPr lang="tr-TR" dirty="0"/>
          </a:p>
        </p:txBody>
      </p:sp>
      <p:sp>
        <p:nvSpPr>
          <p:cNvPr id="3" name="Başlık 2"/>
          <p:cNvSpPr>
            <a:spLocks noGrp="1"/>
          </p:cNvSpPr>
          <p:nvPr>
            <p:ph type="title"/>
          </p:nvPr>
        </p:nvSpPr>
        <p:spPr>
          <a:xfrm>
            <a:off x="688490" y="1196752"/>
            <a:ext cx="7756263" cy="720080"/>
          </a:xfrm>
        </p:spPr>
        <p:txBody>
          <a:bodyPr/>
          <a:lstStyle/>
          <a:p>
            <a:pPr algn="l"/>
            <a:r>
              <a:rPr lang="tr-TR" dirty="0" smtClean="0"/>
              <a:t>First </a:t>
            </a:r>
            <a:r>
              <a:rPr lang="tr-TR" dirty="0" err="1" smtClean="0"/>
              <a:t>Week</a:t>
            </a:r>
            <a:endParaRPr lang="tr-TR" dirty="0"/>
          </a:p>
        </p:txBody>
      </p:sp>
      <p:pic>
        <p:nvPicPr>
          <p:cNvPr id="2050" name="Picture 2" descr="C:\Users\lg\Desktop\Tic-Tac-Toe-360x640th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9044" y="2152650"/>
            <a:ext cx="2286000" cy="406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94278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/>
          <p:cNvSpPr>
            <a:spLocks noGrp="1"/>
          </p:cNvSpPr>
          <p:nvPr>
            <p:ph idx="1"/>
          </p:nvPr>
        </p:nvSpPr>
        <p:spPr>
          <a:xfrm>
            <a:off x="699247" y="2248347"/>
            <a:ext cx="5024881" cy="3877815"/>
          </a:xfrm>
        </p:spPr>
        <p:txBody>
          <a:bodyPr/>
          <a:lstStyle/>
          <a:p>
            <a:r>
              <a:rPr lang="tr-TR" dirty="0" err="1" smtClean="0"/>
              <a:t>It</a:t>
            </a:r>
            <a:r>
              <a:rPr lang="tr-TR" dirty="0" smtClean="0"/>
              <a:t> is </a:t>
            </a:r>
            <a:r>
              <a:rPr lang="tr-TR" dirty="0" err="1" smtClean="0"/>
              <a:t>started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write</a:t>
            </a:r>
            <a:r>
              <a:rPr lang="tr-TR" dirty="0" smtClean="0"/>
              <a:t> </a:t>
            </a:r>
            <a:r>
              <a:rPr lang="tr-TR" dirty="0" err="1" smtClean="0"/>
              <a:t>code</a:t>
            </a:r>
            <a:r>
              <a:rPr lang="tr-TR" dirty="0" smtClean="0"/>
              <a:t> </a:t>
            </a:r>
            <a:r>
              <a:rPr lang="tr-TR" dirty="0" err="1" smtClean="0"/>
              <a:t>blocks</a:t>
            </a:r>
            <a:endParaRPr lang="tr-TR" dirty="0" smtClean="0"/>
          </a:p>
          <a:p>
            <a:r>
              <a:rPr lang="tr-TR" dirty="0" err="1" smtClean="0"/>
              <a:t>If</a:t>
            </a:r>
            <a:r>
              <a:rPr lang="tr-TR" dirty="0" smtClean="0"/>
              <a:t> </a:t>
            </a:r>
            <a:r>
              <a:rPr lang="tr-TR" dirty="0" err="1" smtClean="0"/>
              <a:t>statements</a:t>
            </a:r>
            <a:r>
              <a:rPr lang="tr-TR" dirty="0" smtClean="0"/>
              <a:t> </a:t>
            </a:r>
            <a:r>
              <a:rPr lang="tr-TR" dirty="0" err="1" smtClean="0"/>
              <a:t>are</a:t>
            </a:r>
            <a:r>
              <a:rPr lang="tr-TR" dirty="0" smtClean="0"/>
              <a:t> </a:t>
            </a:r>
            <a:r>
              <a:rPr lang="tr-TR" dirty="0" err="1" smtClean="0"/>
              <a:t>formed</a:t>
            </a:r>
            <a:endParaRPr lang="tr-TR" dirty="0" smtClean="0"/>
          </a:p>
          <a:p>
            <a:endParaRPr lang="tr-TR" dirty="0"/>
          </a:p>
          <a:p>
            <a:r>
              <a:rPr lang="tr-TR" b="1" u="sng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Play of ‘X’ is </a:t>
            </a:r>
            <a:r>
              <a:rPr lang="tr-TR" b="1" u="sng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designed</a:t>
            </a:r>
            <a:r>
              <a:rPr lang="tr-TR" b="1" u="sng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tr-TR" b="1" u="sng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with</a:t>
            </a:r>
            <a:r>
              <a:rPr lang="tr-TR" b="1" u="sng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tr-TR" b="1" u="sng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reference</a:t>
            </a:r>
            <a:r>
              <a:rPr lang="tr-TR" b="1" u="sng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tr-TR" b="1" u="sng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</a:t>
            </a:r>
            <a:r>
              <a:rPr lang="tr-TR" b="1" u="sng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tr-TR" b="1" u="sng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user’s</a:t>
            </a:r>
            <a:r>
              <a:rPr lang="tr-TR" b="1" u="sng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tr-TR" b="1" u="sng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inputs</a:t>
            </a:r>
            <a:endParaRPr lang="tr-TR" b="1" u="sng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Başlık 2"/>
          <p:cNvSpPr>
            <a:spLocks noGrp="1"/>
          </p:cNvSpPr>
          <p:nvPr>
            <p:ph type="title"/>
          </p:nvPr>
        </p:nvSpPr>
        <p:spPr>
          <a:xfrm>
            <a:off x="323528" y="1196752"/>
            <a:ext cx="4032448" cy="838226"/>
          </a:xfrm>
        </p:spPr>
        <p:txBody>
          <a:bodyPr/>
          <a:lstStyle/>
          <a:p>
            <a:r>
              <a:rPr lang="tr-TR" dirty="0" smtClean="0"/>
              <a:t>Second </a:t>
            </a:r>
            <a:r>
              <a:rPr lang="tr-TR" dirty="0" err="1" smtClean="0"/>
              <a:t>Week</a:t>
            </a:r>
            <a:endParaRPr lang="tr-TR" dirty="0"/>
          </a:p>
        </p:txBody>
      </p:sp>
      <p:pic>
        <p:nvPicPr>
          <p:cNvPr id="3074" name="Picture 2" descr="C:\Users\lg\Desktop\elseifxplay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2034061"/>
            <a:ext cx="3816424" cy="4059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etin kutusu 3"/>
          <p:cNvSpPr txBox="1"/>
          <p:nvPr/>
        </p:nvSpPr>
        <p:spPr>
          <a:xfrm>
            <a:off x="5220072" y="6093297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 </a:t>
            </a:r>
            <a:r>
              <a:rPr lang="tr-TR" dirty="0" smtClean="0"/>
              <a:t> …</a:t>
            </a:r>
          </a:p>
        </p:txBody>
      </p:sp>
    </p:spTree>
    <p:extLst>
      <p:ext uri="{BB962C8B-B14F-4D97-AF65-F5344CB8AC3E}">
        <p14:creationId xmlns:p14="http://schemas.microsoft.com/office/powerpoint/2010/main" val="27054992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7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8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9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0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1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41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42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/>
          <p:cNvSpPr>
            <a:spLocks noGrp="1"/>
          </p:cNvSpPr>
          <p:nvPr>
            <p:ph idx="1"/>
          </p:nvPr>
        </p:nvSpPr>
        <p:spPr>
          <a:xfrm>
            <a:off x="699247" y="2248347"/>
            <a:ext cx="4160785" cy="3877815"/>
          </a:xfrm>
        </p:spPr>
        <p:txBody>
          <a:bodyPr/>
          <a:lstStyle/>
          <a:p>
            <a:r>
              <a:rPr lang="tr-TR" dirty="0" err="1" smtClean="0"/>
              <a:t>Degree</a:t>
            </a:r>
            <a:r>
              <a:rPr lang="tr-TR" dirty="0" smtClean="0"/>
              <a:t> of </a:t>
            </a:r>
            <a:r>
              <a:rPr lang="tr-TR" dirty="0" err="1" smtClean="0"/>
              <a:t>difficulties</a:t>
            </a:r>
            <a:r>
              <a:rPr lang="tr-TR" dirty="0" smtClean="0"/>
              <a:t> </a:t>
            </a:r>
            <a:r>
              <a:rPr lang="tr-TR" dirty="0" err="1" smtClean="0"/>
              <a:t>are</a:t>
            </a:r>
            <a:r>
              <a:rPr lang="tr-TR" dirty="0" smtClean="0"/>
              <a:t> </a:t>
            </a:r>
            <a:r>
              <a:rPr lang="tr-TR" dirty="0" err="1" smtClean="0"/>
              <a:t>attached</a:t>
            </a:r>
            <a:endParaRPr lang="tr-TR" dirty="0"/>
          </a:p>
          <a:p>
            <a:r>
              <a:rPr lang="tr-TR" dirty="0" err="1" smtClean="0"/>
              <a:t>While</a:t>
            </a:r>
            <a:r>
              <a:rPr lang="tr-TR" dirty="0" smtClean="0"/>
              <a:t> </a:t>
            </a:r>
            <a:r>
              <a:rPr lang="tr-TR" dirty="0" err="1" smtClean="0"/>
              <a:t>loop</a:t>
            </a:r>
            <a:r>
              <a:rPr lang="tr-TR" dirty="0" smtClean="0"/>
              <a:t> is </a:t>
            </a:r>
            <a:r>
              <a:rPr lang="tr-TR" dirty="0" err="1" smtClean="0"/>
              <a:t>used</a:t>
            </a:r>
            <a:r>
              <a:rPr lang="tr-TR" dirty="0" smtClean="0"/>
              <a:t> </a:t>
            </a:r>
            <a:r>
              <a:rPr lang="tr-TR" dirty="0" err="1" smtClean="0"/>
              <a:t>for</a:t>
            </a:r>
            <a:r>
              <a:rPr lang="tr-TR" dirty="0" smtClean="0"/>
              <a:t> </a:t>
            </a:r>
            <a:r>
              <a:rPr lang="tr-TR" dirty="0" err="1" smtClean="0"/>
              <a:t>some</a:t>
            </a:r>
            <a:r>
              <a:rPr lang="tr-TR" dirty="0" smtClean="0"/>
              <a:t> </a:t>
            </a:r>
            <a:r>
              <a:rPr lang="tr-TR" dirty="0" err="1" smtClean="0"/>
              <a:t>operations</a:t>
            </a:r>
            <a:endParaRPr lang="tr-TR" dirty="0" smtClean="0"/>
          </a:p>
          <a:p>
            <a:endParaRPr lang="tr-TR" dirty="0"/>
          </a:p>
          <a:p>
            <a:r>
              <a:rPr lang="tr-TR" b="1" u="sng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Play of ‘O’ is </a:t>
            </a:r>
            <a:r>
              <a:rPr lang="tr-TR" b="1" u="sng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designed</a:t>
            </a:r>
            <a:r>
              <a:rPr lang="tr-TR" b="1" u="sng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tr-TR" b="1" u="sng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with</a:t>
            </a:r>
            <a:r>
              <a:rPr lang="tr-TR" b="1" u="sng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tr-TR" b="1" u="sng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reference</a:t>
            </a:r>
            <a:r>
              <a:rPr lang="tr-TR" b="1" u="sng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tr-TR" b="1" u="sng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</a:t>
            </a:r>
            <a:r>
              <a:rPr lang="tr-TR" b="1" u="sng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tr-TR" b="1" u="sng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placed</a:t>
            </a:r>
            <a:r>
              <a:rPr lang="tr-TR" b="1" u="sng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tr-TR" b="1" u="sng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marks</a:t>
            </a:r>
            <a:endParaRPr lang="tr-TR" b="1" u="sng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tr-TR" dirty="0" smtClean="0"/>
              <a:t> </a:t>
            </a:r>
            <a:endParaRPr lang="tr-TR" dirty="0"/>
          </a:p>
        </p:txBody>
      </p:sp>
      <p:sp>
        <p:nvSpPr>
          <p:cNvPr id="3" name="Başlık 2"/>
          <p:cNvSpPr>
            <a:spLocks noGrp="1"/>
          </p:cNvSpPr>
          <p:nvPr>
            <p:ph type="title"/>
          </p:nvPr>
        </p:nvSpPr>
        <p:spPr>
          <a:xfrm>
            <a:off x="107504" y="1268760"/>
            <a:ext cx="4320479" cy="643678"/>
          </a:xfrm>
        </p:spPr>
        <p:txBody>
          <a:bodyPr/>
          <a:lstStyle/>
          <a:p>
            <a:r>
              <a:rPr lang="tr-TR" dirty="0" smtClean="0"/>
              <a:t>Third </a:t>
            </a:r>
            <a:r>
              <a:rPr lang="tr-TR" dirty="0" err="1" smtClean="0"/>
              <a:t>Week</a:t>
            </a:r>
            <a:endParaRPr lang="tr-TR" dirty="0"/>
          </a:p>
        </p:txBody>
      </p:sp>
      <p:pic>
        <p:nvPicPr>
          <p:cNvPr id="4098" name="Picture 2" descr="C:\Users\lg\Desktop\play_of_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3" y="2084388"/>
            <a:ext cx="4169431" cy="4296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etin kutusu 3"/>
          <p:cNvSpPr txBox="1"/>
          <p:nvPr/>
        </p:nvSpPr>
        <p:spPr>
          <a:xfrm>
            <a:off x="4880597" y="6443891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…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6147343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7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8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9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0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1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41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42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/>
          <p:cNvSpPr>
            <a:spLocks noGrp="1"/>
          </p:cNvSpPr>
          <p:nvPr>
            <p:ph idx="1"/>
          </p:nvPr>
        </p:nvSpPr>
        <p:spPr>
          <a:xfrm>
            <a:off x="699247" y="2248347"/>
            <a:ext cx="7977209" cy="3877815"/>
          </a:xfrm>
        </p:spPr>
        <p:txBody>
          <a:bodyPr/>
          <a:lstStyle/>
          <a:p>
            <a:pPr marL="0" indent="0">
              <a:buNone/>
            </a:pPr>
            <a:r>
              <a:rPr lang="tr-TR" dirty="0" smtClean="0"/>
              <a:t>            </a:t>
            </a:r>
            <a:r>
              <a:rPr lang="tr-TR" sz="3600" b="1" u="sng" dirty="0" smtClean="0">
                <a:solidFill>
                  <a:schemeClr val="bg2">
                    <a:lumMod val="10000"/>
                  </a:schemeClr>
                </a:solidFill>
              </a:rPr>
              <a:t>EASY LEVEL</a:t>
            </a:r>
          </a:p>
          <a:p>
            <a:pPr marL="0" indent="0">
              <a:buNone/>
            </a:pPr>
            <a:endParaRPr lang="tr-TR" dirty="0" smtClean="0">
              <a:solidFill>
                <a:schemeClr val="bg2">
                  <a:lumMod val="10000"/>
                </a:schemeClr>
              </a:solidFill>
            </a:endParaRPr>
          </a:p>
          <a:p>
            <a:pPr marL="0" indent="0">
              <a:buNone/>
            </a:pPr>
            <a:r>
              <a:rPr lang="tr-TR" dirty="0" err="1" smtClean="0">
                <a:solidFill>
                  <a:schemeClr val="bg2">
                    <a:lumMod val="10000"/>
                  </a:schemeClr>
                </a:solidFill>
              </a:rPr>
              <a:t>Easy</a:t>
            </a:r>
            <a:r>
              <a:rPr lang="tr-TR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tr-TR" dirty="0" err="1" smtClean="0">
                <a:solidFill>
                  <a:schemeClr val="bg2">
                    <a:lumMod val="10000"/>
                  </a:schemeClr>
                </a:solidFill>
              </a:rPr>
              <a:t>level</a:t>
            </a:r>
            <a:r>
              <a:rPr lang="tr-TR" dirty="0" smtClean="0">
                <a:solidFill>
                  <a:schemeClr val="bg2">
                    <a:lumMod val="10000"/>
                  </a:schemeClr>
                </a:solidFill>
              </a:rPr>
              <a:t> is </a:t>
            </a:r>
            <a:r>
              <a:rPr lang="tr-TR" dirty="0" err="1" smtClean="0">
                <a:solidFill>
                  <a:schemeClr val="bg2">
                    <a:lumMod val="10000"/>
                  </a:schemeClr>
                </a:solidFill>
              </a:rPr>
              <a:t>designed</a:t>
            </a:r>
            <a:r>
              <a:rPr lang="tr-TR" dirty="0" smtClean="0">
                <a:solidFill>
                  <a:schemeClr val="bg2">
                    <a:lumMod val="10000"/>
                  </a:schemeClr>
                </a:solidFill>
              </a:rPr>
              <a:t> in </a:t>
            </a:r>
          </a:p>
          <a:p>
            <a:pPr marL="0" indent="0">
              <a:buNone/>
            </a:pPr>
            <a:r>
              <a:rPr lang="tr-TR" dirty="0" err="1" smtClean="0">
                <a:solidFill>
                  <a:schemeClr val="bg2">
                    <a:lumMod val="10000"/>
                  </a:schemeClr>
                </a:solidFill>
              </a:rPr>
              <a:t>order</a:t>
            </a:r>
            <a:r>
              <a:rPr lang="tr-TR" dirty="0" smtClean="0">
                <a:solidFill>
                  <a:schemeClr val="bg2">
                    <a:lumMod val="10000"/>
                  </a:schemeClr>
                </a:solidFill>
              </a:rPr>
              <a:t> of </a:t>
            </a:r>
            <a:r>
              <a:rPr lang="tr-TR" dirty="0" err="1" smtClean="0">
                <a:solidFill>
                  <a:schemeClr val="bg2">
                    <a:lumMod val="10000"/>
                  </a:schemeClr>
                </a:solidFill>
              </a:rPr>
              <a:t>priorities</a:t>
            </a:r>
            <a:r>
              <a:rPr lang="tr-TR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</a:p>
          <a:p>
            <a:pPr marL="0" indent="0">
              <a:buNone/>
            </a:pPr>
            <a:r>
              <a:rPr lang="tr-TR" dirty="0" smtClean="0">
                <a:solidFill>
                  <a:schemeClr val="bg2">
                    <a:lumMod val="10000"/>
                  </a:schemeClr>
                </a:solidFill>
              </a:rPr>
              <a:t>(</a:t>
            </a:r>
            <a:r>
              <a:rPr lang="tr-TR" dirty="0" err="1" smtClean="0">
                <a:solidFill>
                  <a:schemeClr val="bg2">
                    <a:lumMod val="10000"/>
                  </a:schemeClr>
                </a:solidFill>
              </a:rPr>
              <a:t>unimportant</a:t>
            </a:r>
            <a:r>
              <a:rPr lang="tr-TR" dirty="0" smtClean="0">
                <a:solidFill>
                  <a:schemeClr val="bg2">
                    <a:lumMod val="10000"/>
                  </a:schemeClr>
                </a:solidFill>
              </a:rPr>
              <a:t>  </a:t>
            </a:r>
            <a:r>
              <a:rPr lang="tr-TR" dirty="0" smtClean="0">
                <a:solidFill>
                  <a:schemeClr val="bg2">
                    <a:lumMod val="10000"/>
                  </a:schemeClr>
                </a:solidFill>
                <a:sym typeface="Wingdings" pitchFamily="2" charset="2"/>
              </a:rPr>
              <a:t></a:t>
            </a:r>
            <a:r>
              <a:rPr lang="tr-TR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tr-TR" dirty="0" err="1" smtClean="0">
                <a:solidFill>
                  <a:schemeClr val="bg2">
                    <a:lumMod val="10000"/>
                  </a:schemeClr>
                </a:solidFill>
              </a:rPr>
              <a:t>important</a:t>
            </a:r>
            <a:r>
              <a:rPr lang="tr-TR" dirty="0" smtClean="0">
                <a:solidFill>
                  <a:schemeClr val="bg2">
                    <a:lumMod val="10000"/>
                  </a:schemeClr>
                </a:solidFill>
              </a:rPr>
              <a:t>)</a:t>
            </a:r>
          </a:p>
          <a:p>
            <a:pPr marL="0" indent="0">
              <a:buNone/>
            </a:pPr>
            <a:endParaRPr lang="tr-TR" dirty="0">
              <a:solidFill>
                <a:schemeClr val="bg2">
                  <a:lumMod val="10000"/>
                </a:schemeClr>
              </a:solidFill>
            </a:endParaRPr>
          </a:p>
          <a:p>
            <a:pPr marL="0" indent="0">
              <a:buNone/>
            </a:pPr>
            <a:r>
              <a:rPr lang="tr-TR" dirty="0" err="1" smtClean="0">
                <a:solidFill>
                  <a:schemeClr val="bg2">
                    <a:lumMod val="10000"/>
                  </a:schemeClr>
                </a:solidFill>
              </a:rPr>
              <a:t>The</a:t>
            </a:r>
            <a:r>
              <a:rPr lang="tr-TR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tr-TR" dirty="0" err="1" smtClean="0">
                <a:solidFill>
                  <a:schemeClr val="bg2">
                    <a:lumMod val="10000"/>
                  </a:schemeClr>
                </a:solidFill>
              </a:rPr>
              <a:t>middle</a:t>
            </a:r>
            <a:r>
              <a:rPr lang="tr-TR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tr-TR" dirty="0" err="1" smtClean="0">
                <a:solidFill>
                  <a:schemeClr val="bg2">
                    <a:lumMod val="10000"/>
                  </a:schemeClr>
                </a:solidFill>
              </a:rPr>
              <a:t>and</a:t>
            </a:r>
            <a:r>
              <a:rPr lang="tr-TR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tr-TR" dirty="0" err="1" smtClean="0">
                <a:solidFill>
                  <a:schemeClr val="bg2">
                    <a:lumMod val="10000"/>
                  </a:schemeClr>
                </a:solidFill>
              </a:rPr>
              <a:t>the</a:t>
            </a:r>
            <a:r>
              <a:rPr lang="tr-TR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tr-TR" dirty="0" err="1" smtClean="0">
                <a:solidFill>
                  <a:schemeClr val="bg2">
                    <a:lumMod val="10000"/>
                  </a:schemeClr>
                </a:solidFill>
              </a:rPr>
              <a:t>corners</a:t>
            </a:r>
            <a:r>
              <a:rPr lang="tr-TR" dirty="0" smtClean="0">
                <a:solidFill>
                  <a:schemeClr val="bg2">
                    <a:lumMod val="10000"/>
                  </a:schemeClr>
                </a:solidFill>
              </a:rPr>
              <a:t> of </a:t>
            </a:r>
            <a:r>
              <a:rPr lang="tr-TR" dirty="0" err="1" smtClean="0">
                <a:solidFill>
                  <a:schemeClr val="bg2">
                    <a:lumMod val="10000"/>
                  </a:schemeClr>
                </a:solidFill>
              </a:rPr>
              <a:t>the</a:t>
            </a:r>
            <a:r>
              <a:rPr lang="tr-TR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tr-TR" dirty="0" err="1" smtClean="0">
                <a:solidFill>
                  <a:schemeClr val="bg2">
                    <a:lumMod val="10000"/>
                  </a:schemeClr>
                </a:solidFill>
              </a:rPr>
              <a:t>table</a:t>
            </a:r>
            <a:r>
              <a:rPr lang="tr-TR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</a:p>
          <a:p>
            <a:pPr marL="0" indent="0">
              <a:buNone/>
            </a:pPr>
            <a:r>
              <a:rPr lang="tr-TR" dirty="0" err="1" smtClean="0">
                <a:solidFill>
                  <a:schemeClr val="bg2">
                    <a:lumMod val="10000"/>
                  </a:schemeClr>
                </a:solidFill>
              </a:rPr>
              <a:t>are</a:t>
            </a:r>
            <a:r>
              <a:rPr lang="tr-TR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tr-TR" dirty="0" err="1" smtClean="0">
                <a:solidFill>
                  <a:schemeClr val="bg2">
                    <a:lumMod val="10000"/>
                  </a:schemeClr>
                </a:solidFill>
              </a:rPr>
              <a:t>marked</a:t>
            </a:r>
            <a:r>
              <a:rPr lang="tr-TR" dirty="0" smtClean="0">
                <a:solidFill>
                  <a:schemeClr val="bg2">
                    <a:lumMod val="10000"/>
                  </a:schemeClr>
                </a:solidFill>
              </a:rPr>
              <a:t> at </a:t>
            </a:r>
            <a:r>
              <a:rPr lang="tr-TR" dirty="0" err="1" smtClean="0">
                <a:solidFill>
                  <a:schemeClr val="bg2">
                    <a:lumMod val="10000"/>
                  </a:schemeClr>
                </a:solidFill>
              </a:rPr>
              <a:t>the</a:t>
            </a:r>
            <a:r>
              <a:rPr lang="tr-TR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tr-TR" dirty="0" err="1" smtClean="0">
                <a:solidFill>
                  <a:schemeClr val="bg2">
                    <a:lumMod val="10000"/>
                  </a:schemeClr>
                </a:solidFill>
              </a:rPr>
              <a:t>end</a:t>
            </a:r>
            <a:r>
              <a:rPr lang="tr-TR" dirty="0" smtClean="0">
                <a:solidFill>
                  <a:schemeClr val="bg2">
                    <a:lumMod val="10000"/>
                  </a:schemeClr>
                </a:solidFill>
              </a:rPr>
              <a:t> of </a:t>
            </a:r>
            <a:r>
              <a:rPr lang="tr-TR" dirty="0" err="1" smtClean="0">
                <a:solidFill>
                  <a:schemeClr val="bg2">
                    <a:lumMod val="10000"/>
                  </a:schemeClr>
                </a:solidFill>
              </a:rPr>
              <a:t>the</a:t>
            </a:r>
            <a:r>
              <a:rPr lang="tr-TR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tr-TR" dirty="0" err="1" smtClean="0">
                <a:solidFill>
                  <a:schemeClr val="bg2">
                    <a:lumMod val="10000"/>
                  </a:schemeClr>
                </a:solidFill>
              </a:rPr>
              <a:t>game</a:t>
            </a:r>
            <a:endParaRPr lang="tr-TR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5" name="Başlık 2"/>
          <p:cNvSpPr>
            <a:spLocks noGrp="1"/>
          </p:cNvSpPr>
          <p:nvPr>
            <p:ph type="title"/>
          </p:nvPr>
        </p:nvSpPr>
        <p:spPr>
          <a:xfrm>
            <a:off x="-18256" y="1124744"/>
            <a:ext cx="4608512" cy="910234"/>
          </a:xfrm>
        </p:spPr>
        <p:txBody>
          <a:bodyPr/>
          <a:lstStyle/>
          <a:p>
            <a:r>
              <a:rPr lang="tr-TR" dirty="0" smtClean="0"/>
              <a:t>Third </a:t>
            </a:r>
            <a:r>
              <a:rPr lang="tr-TR" dirty="0" err="1" smtClean="0"/>
              <a:t>Week</a:t>
            </a:r>
            <a:endParaRPr lang="tr-TR" dirty="0"/>
          </a:p>
        </p:txBody>
      </p:sp>
      <p:pic>
        <p:nvPicPr>
          <p:cNvPr id="7" name="Picture 2" descr="C:\Users\lg\Desktop\Cookies-Decorated-Valentine-XOX_M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1640" y="2924944"/>
            <a:ext cx="3048000" cy="288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03445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/>
          <p:cNvSpPr>
            <a:spLocks noGrp="1"/>
          </p:cNvSpPr>
          <p:nvPr>
            <p:ph idx="1"/>
          </p:nvPr>
        </p:nvSpPr>
        <p:spPr>
          <a:xfrm>
            <a:off x="699247" y="2248347"/>
            <a:ext cx="7745505" cy="42769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sz="3600" b="1" dirty="0" smtClean="0">
                <a:solidFill>
                  <a:schemeClr val="bg2">
                    <a:lumMod val="10000"/>
                  </a:schemeClr>
                </a:solidFill>
              </a:rPr>
              <a:t>        </a:t>
            </a:r>
            <a:r>
              <a:rPr lang="tr-TR" sz="3600" b="1" u="sng" dirty="0" smtClean="0">
                <a:solidFill>
                  <a:schemeClr val="bg2">
                    <a:lumMod val="10000"/>
                  </a:schemeClr>
                </a:solidFill>
              </a:rPr>
              <a:t>MEDIUM LEVEL</a:t>
            </a:r>
          </a:p>
          <a:p>
            <a:pPr marL="0" indent="0">
              <a:buNone/>
            </a:pPr>
            <a:endParaRPr lang="tr-TR" dirty="0" smtClean="0">
              <a:solidFill>
                <a:schemeClr val="bg2">
                  <a:lumMod val="10000"/>
                </a:schemeClr>
              </a:solidFill>
            </a:endParaRPr>
          </a:p>
          <a:p>
            <a:pPr marL="0" indent="0">
              <a:buNone/>
            </a:pPr>
            <a:r>
              <a:rPr lang="tr-TR" dirty="0" err="1" smtClean="0">
                <a:solidFill>
                  <a:schemeClr val="bg2">
                    <a:lumMod val="10000"/>
                  </a:schemeClr>
                </a:solidFill>
              </a:rPr>
              <a:t>In</a:t>
            </a:r>
            <a:r>
              <a:rPr lang="tr-TR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tr-TR" dirty="0" err="1" smtClean="0">
                <a:solidFill>
                  <a:schemeClr val="bg2">
                    <a:lumMod val="10000"/>
                  </a:schemeClr>
                </a:solidFill>
              </a:rPr>
              <a:t>medium</a:t>
            </a:r>
            <a:r>
              <a:rPr lang="tr-TR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tr-TR" dirty="0" err="1" smtClean="0">
                <a:solidFill>
                  <a:schemeClr val="bg2">
                    <a:lumMod val="10000"/>
                  </a:schemeClr>
                </a:solidFill>
              </a:rPr>
              <a:t>level</a:t>
            </a:r>
            <a:r>
              <a:rPr lang="tr-TR" dirty="0" smtClean="0">
                <a:solidFill>
                  <a:schemeClr val="bg2">
                    <a:lumMod val="10000"/>
                  </a:schemeClr>
                </a:solidFill>
              </a:rPr>
              <a:t>, ‘O’ </a:t>
            </a:r>
            <a:r>
              <a:rPr lang="tr-TR" dirty="0" err="1" smtClean="0">
                <a:solidFill>
                  <a:schemeClr val="bg2">
                    <a:lumMod val="10000"/>
                  </a:schemeClr>
                </a:solidFill>
              </a:rPr>
              <a:t>plays</a:t>
            </a:r>
            <a:r>
              <a:rPr lang="tr-TR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tr-TR" dirty="0" err="1" smtClean="0">
                <a:solidFill>
                  <a:schemeClr val="bg2">
                    <a:lumMod val="10000"/>
                  </a:schemeClr>
                </a:solidFill>
              </a:rPr>
              <a:t>with</a:t>
            </a:r>
            <a:r>
              <a:rPr lang="tr-TR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</a:p>
          <a:p>
            <a:pPr marL="0" indent="0">
              <a:buNone/>
            </a:pPr>
            <a:r>
              <a:rPr lang="tr-TR" dirty="0" err="1" smtClean="0">
                <a:solidFill>
                  <a:schemeClr val="bg2">
                    <a:lumMod val="10000"/>
                  </a:schemeClr>
                </a:solidFill>
              </a:rPr>
              <a:t>reference</a:t>
            </a:r>
            <a:r>
              <a:rPr lang="tr-TR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tr-TR" dirty="0" err="1" smtClean="0">
                <a:solidFill>
                  <a:schemeClr val="bg2">
                    <a:lumMod val="10000"/>
                  </a:schemeClr>
                </a:solidFill>
              </a:rPr>
              <a:t>to</a:t>
            </a:r>
            <a:r>
              <a:rPr lang="tr-TR" dirty="0" smtClean="0">
                <a:solidFill>
                  <a:schemeClr val="bg2">
                    <a:lumMod val="10000"/>
                  </a:schemeClr>
                </a:solidFill>
              </a:rPr>
              <a:t> ‘X’ </a:t>
            </a:r>
            <a:r>
              <a:rPr lang="tr-TR" dirty="0" err="1" smtClean="0">
                <a:solidFill>
                  <a:schemeClr val="bg2">
                    <a:lumMod val="10000"/>
                  </a:schemeClr>
                </a:solidFill>
              </a:rPr>
              <a:t>and</a:t>
            </a:r>
            <a:r>
              <a:rPr lang="tr-TR" dirty="0" smtClean="0">
                <a:solidFill>
                  <a:schemeClr val="bg2">
                    <a:lumMod val="10000"/>
                  </a:schemeClr>
                </a:solidFill>
              </a:rPr>
              <a:t> ‘O’ </a:t>
            </a:r>
            <a:r>
              <a:rPr lang="tr-TR" dirty="0" err="1" smtClean="0">
                <a:solidFill>
                  <a:schemeClr val="bg2">
                    <a:lumMod val="10000"/>
                  </a:schemeClr>
                </a:solidFill>
              </a:rPr>
              <a:t>fields</a:t>
            </a:r>
            <a:endParaRPr lang="tr-TR" dirty="0" smtClean="0">
              <a:solidFill>
                <a:schemeClr val="bg2">
                  <a:lumMod val="10000"/>
                </a:schemeClr>
              </a:solidFill>
            </a:endParaRPr>
          </a:p>
          <a:p>
            <a:pPr marL="0" indent="0">
              <a:buNone/>
            </a:pPr>
            <a:endParaRPr lang="tr-TR" dirty="0">
              <a:solidFill>
                <a:schemeClr val="bg2">
                  <a:lumMod val="10000"/>
                </a:schemeClr>
              </a:solidFill>
            </a:endParaRPr>
          </a:p>
          <a:p>
            <a:pPr marL="0" indent="0">
              <a:buNone/>
            </a:pPr>
            <a:r>
              <a:rPr lang="tr-TR" dirty="0" err="1" smtClean="0">
                <a:solidFill>
                  <a:schemeClr val="bg2">
                    <a:lumMod val="10000"/>
                  </a:schemeClr>
                </a:solidFill>
              </a:rPr>
              <a:t>It</a:t>
            </a:r>
            <a:r>
              <a:rPr lang="tr-TR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tr-TR" dirty="0" err="1" smtClean="0">
                <a:solidFill>
                  <a:schemeClr val="bg2">
                    <a:lumMod val="10000"/>
                  </a:schemeClr>
                </a:solidFill>
              </a:rPr>
              <a:t>controls</a:t>
            </a:r>
            <a:r>
              <a:rPr lang="tr-TR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tr-TR" dirty="0" err="1" smtClean="0">
                <a:solidFill>
                  <a:schemeClr val="bg2">
                    <a:lumMod val="10000"/>
                  </a:schemeClr>
                </a:solidFill>
              </a:rPr>
              <a:t>the</a:t>
            </a:r>
            <a:r>
              <a:rPr lang="tr-TR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tr-TR" dirty="0" err="1" smtClean="0">
                <a:solidFill>
                  <a:schemeClr val="bg2">
                    <a:lumMod val="10000"/>
                  </a:schemeClr>
                </a:solidFill>
              </a:rPr>
              <a:t>possibilities</a:t>
            </a:r>
            <a:r>
              <a:rPr lang="tr-TR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tr-TR" dirty="0" err="1" smtClean="0">
                <a:solidFill>
                  <a:schemeClr val="bg2">
                    <a:lumMod val="10000"/>
                  </a:schemeClr>
                </a:solidFill>
              </a:rPr>
              <a:t>for</a:t>
            </a:r>
            <a:r>
              <a:rPr lang="tr-TR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tr-TR" dirty="0" err="1" smtClean="0">
                <a:solidFill>
                  <a:schemeClr val="bg2">
                    <a:lumMod val="10000"/>
                  </a:schemeClr>
                </a:solidFill>
              </a:rPr>
              <a:t>winning</a:t>
            </a:r>
            <a:r>
              <a:rPr lang="tr-TR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tr-TR" dirty="0" err="1" smtClean="0">
                <a:solidFill>
                  <a:schemeClr val="bg2">
                    <a:lumMod val="10000"/>
                  </a:schemeClr>
                </a:solidFill>
              </a:rPr>
              <a:t>and</a:t>
            </a:r>
            <a:r>
              <a:rPr lang="tr-TR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tr-TR" dirty="0" err="1" smtClean="0">
                <a:solidFill>
                  <a:schemeClr val="bg2">
                    <a:lumMod val="10000"/>
                  </a:schemeClr>
                </a:solidFill>
              </a:rPr>
              <a:t>losing</a:t>
            </a:r>
            <a:r>
              <a:rPr lang="tr-TR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tr-TR" dirty="0" err="1" smtClean="0">
                <a:solidFill>
                  <a:schemeClr val="bg2">
                    <a:lumMod val="10000"/>
                  </a:schemeClr>
                </a:solidFill>
              </a:rPr>
              <a:t>conditions</a:t>
            </a:r>
            <a:endParaRPr lang="tr-TR" dirty="0" smtClean="0">
              <a:solidFill>
                <a:schemeClr val="bg2">
                  <a:lumMod val="10000"/>
                </a:schemeClr>
              </a:solidFill>
            </a:endParaRPr>
          </a:p>
          <a:p>
            <a:pPr marL="0" indent="0">
              <a:buNone/>
            </a:pPr>
            <a:endParaRPr lang="tr-TR" dirty="0">
              <a:solidFill>
                <a:schemeClr val="bg2">
                  <a:lumMod val="10000"/>
                </a:schemeClr>
              </a:solidFill>
            </a:endParaRPr>
          </a:p>
          <a:p>
            <a:pPr marL="0" indent="0">
              <a:buNone/>
            </a:pPr>
            <a:r>
              <a:rPr lang="tr-TR" dirty="0" err="1" smtClean="0">
                <a:solidFill>
                  <a:schemeClr val="bg2">
                    <a:lumMod val="10000"/>
                  </a:schemeClr>
                </a:solidFill>
              </a:rPr>
              <a:t>If</a:t>
            </a:r>
            <a:r>
              <a:rPr lang="tr-TR" dirty="0" smtClean="0">
                <a:solidFill>
                  <a:schemeClr val="bg2">
                    <a:lumMod val="10000"/>
                  </a:schemeClr>
                </a:solidFill>
              </a:rPr>
              <a:t> it </a:t>
            </a:r>
            <a:r>
              <a:rPr lang="tr-TR" dirty="0" err="1" smtClean="0">
                <a:solidFill>
                  <a:schemeClr val="bg2">
                    <a:lumMod val="10000"/>
                  </a:schemeClr>
                </a:solidFill>
              </a:rPr>
              <a:t>cannot</a:t>
            </a:r>
            <a:r>
              <a:rPr lang="tr-TR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tr-TR" dirty="0" err="1" smtClean="0">
                <a:solidFill>
                  <a:schemeClr val="bg2">
                    <a:lumMod val="10000"/>
                  </a:schemeClr>
                </a:solidFill>
              </a:rPr>
              <a:t>find</a:t>
            </a:r>
            <a:r>
              <a:rPr lang="tr-TR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tr-TR" dirty="0" err="1" smtClean="0">
                <a:solidFill>
                  <a:schemeClr val="bg2">
                    <a:lumMod val="10000"/>
                  </a:schemeClr>
                </a:solidFill>
              </a:rPr>
              <a:t>any</a:t>
            </a:r>
            <a:r>
              <a:rPr lang="tr-TR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tr-TR" dirty="0" err="1" smtClean="0">
                <a:solidFill>
                  <a:schemeClr val="bg2">
                    <a:lumMod val="10000"/>
                  </a:schemeClr>
                </a:solidFill>
              </a:rPr>
              <a:t>condition</a:t>
            </a:r>
            <a:r>
              <a:rPr lang="tr-TR" dirty="0" smtClean="0">
                <a:solidFill>
                  <a:schemeClr val="bg2">
                    <a:lumMod val="10000"/>
                  </a:schemeClr>
                </a:solidFill>
              </a:rPr>
              <a:t>, ‘O’ </a:t>
            </a:r>
            <a:r>
              <a:rPr lang="tr-TR" dirty="0" err="1" smtClean="0">
                <a:solidFill>
                  <a:schemeClr val="bg2">
                    <a:lumMod val="10000"/>
                  </a:schemeClr>
                </a:solidFill>
              </a:rPr>
              <a:t>plays</a:t>
            </a:r>
            <a:r>
              <a:rPr lang="tr-TR" dirty="0" smtClean="0">
                <a:solidFill>
                  <a:schemeClr val="bg2">
                    <a:lumMod val="10000"/>
                  </a:schemeClr>
                </a:solidFill>
              </a:rPr>
              <a:t> in </a:t>
            </a:r>
            <a:r>
              <a:rPr lang="tr-TR" dirty="0" err="1" smtClean="0">
                <a:solidFill>
                  <a:schemeClr val="bg2">
                    <a:lumMod val="10000"/>
                  </a:schemeClr>
                </a:solidFill>
              </a:rPr>
              <a:t>order</a:t>
            </a:r>
            <a:r>
              <a:rPr lang="tr-TR" dirty="0" smtClean="0">
                <a:solidFill>
                  <a:schemeClr val="bg2">
                    <a:lumMod val="10000"/>
                  </a:schemeClr>
                </a:solidFill>
              </a:rPr>
              <a:t>  of </a:t>
            </a:r>
            <a:r>
              <a:rPr lang="tr-TR" dirty="0" err="1" smtClean="0">
                <a:solidFill>
                  <a:schemeClr val="bg2">
                    <a:lumMod val="10000"/>
                  </a:schemeClr>
                </a:solidFill>
              </a:rPr>
              <a:t>priorities</a:t>
            </a:r>
            <a:endParaRPr lang="tr-TR" dirty="0" smtClean="0">
              <a:solidFill>
                <a:schemeClr val="bg2">
                  <a:lumMod val="10000"/>
                </a:schemeClr>
              </a:solidFill>
            </a:endParaRPr>
          </a:p>
          <a:p>
            <a:pPr marL="0" indent="0">
              <a:buNone/>
            </a:pPr>
            <a:r>
              <a:rPr lang="tr-TR" dirty="0" smtClean="0">
                <a:solidFill>
                  <a:schemeClr val="bg2">
                    <a:lumMod val="10000"/>
                  </a:schemeClr>
                </a:solidFill>
              </a:rPr>
              <a:t> ( </a:t>
            </a:r>
            <a:r>
              <a:rPr lang="tr-TR" dirty="0" err="1" smtClean="0">
                <a:solidFill>
                  <a:schemeClr val="bg2">
                    <a:lumMod val="10000"/>
                  </a:schemeClr>
                </a:solidFill>
              </a:rPr>
              <a:t>important</a:t>
            </a:r>
            <a:r>
              <a:rPr lang="tr-TR" dirty="0" smtClean="0">
                <a:solidFill>
                  <a:schemeClr val="bg2">
                    <a:lumMod val="10000"/>
                  </a:schemeClr>
                </a:solidFill>
              </a:rPr>
              <a:t>  </a:t>
            </a:r>
            <a:r>
              <a:rPr lang="tr-TR" dirty="0" smtClean="0">
                <a:solidFill>
                  <a:schemeClr val="bg2">
                    <a:lumMod val="10000"/>
                  </a:schemeClr>
                </a:solidFill>
                <a:sym typeface="Wingdings" pitchFamily="2" charset="2"/>
              </a:rPr>
              <a:t> </a:t>
            </a:r>
            <a:r>
              <a:rPr lang="tr-TR" dirty="0" err="1" smtClean="0">
                <a:solidFill>
                  <a:schemeClr val="bg2">
                    <a:lumMod val="10000"/>
                  </a:schemeClr>
                </a:solidFill>
                <a:sym typeface="Wingdings" pitchFamily="2" charset="2"/>
              </a:rPr>
              <a:t>unimportant</a:t>
            </a:r>
            <a:r>
              <a:rPr lang="tr-TR" dirty="0" smtClean="0">
                <a:solidFill>
                  <a:schemeClr val="bg2">
                    <a:lumMod val="10000"/>
                  </a:schemeClr>
                </a:solidFill>
                <a:sym typeface="Wingdings" pitchFamily="2" charset="2"/>
              </a:rPr>
              <a:t>  </a:t>
            </a:r>
            <a:r>
              <a:rPr lang="tr-TR" dirty="0" smtClean="0">
                <a:solidFill>
                  <a:schemeClr val="bg2">
                    <a:lumMod val="10000"/>
                  </a:schemeClr>
                </a:solidFill>
              </a:rPr>
              <a:t>)</a:t>
            </a:r>
          </a:p>
          <a:p>
            <a:pPr marL="0" indent="0">
              <a:buNone/>
            </a:pPr>
            <a:endParaRPr lang="tr-TR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" name="Başlık 2"/>
          <p:cNvSpPr>
            <a:spLocks noGrp="1"/>
          </p:cNvSpPr>
          <p:nvPr>
            <p:ph type="title"/>
          </p:nvPr>
        </p:nvSpPr>
        <p:spPr>
          <a:xfrm>
            <a:off x="395536" y="1124744"/>
            <a:ext cx="3955518" cy="859702"/>
          </a:xfrm>
        </p:spPr>
        <p:txBody>
          <a:bodyPr/>
          <a:lstStyle/>
          <a:p>
            <a:r>
              <a:rPr lang="tr-TR" dirty="0" smtClean="0"/>
              <a:t>Third </a:t>
            </a:r>
            <a:r>
              <a:rPr lang="tr-TR" dirty="0" err="1" smtClean="0"/>
              <a:t>Week</a:t>
            </a:r>
            <a:endParaRPr lang="tr-TR" dirty="0"/>
          </a:p>
        </p:txBody>
      </p:sp>
      <p:pic>
        <p:nvPicPr>
          <p:cNvPr id="5" name="Picture 2" descr="C:\Users\lg\Desktop\imag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2780927"/>
            <a:ext cx="3028950" cy="151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11663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lt">
  <a:themeElements>
    <a:clrScheme name="Cilt">
      <a:dk1>
        <a:sysClr val="windowText" lastClr="000000"/>
      </a:dk1>
      <a:lt1>
        <a:sysClr val="window" lastClr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Bileşik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lt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>
            <a:tint val="96000"/>
            <a:lumMod val="11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3000"/>
                <a:shade val="20000"/>
              </a:schemeClr>
              <a:schemeClr val="phClr">
                <a:tint val="90000"/>
                <a:shade val="85000"/>
                <a:satMod val="115000"/>
              </a:schemeClr>
            </a:duotone>
          </a:blip>
          <a:tile tx="0" ty="0" sx="60000" sy="6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50000"/>
                <a:satMod val="340000"/>
                <a:lumMod val="40000"/>
              </a:schemeClr>
              <a:schemeClr val="phClr">
                <a:tint val="92000"/>
                <a:shade val="94000"/>
                <a:hueMod val="110000"/>
                <a:satMod val="236000"/>
                <a:lum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Hardcover</Template>
  <TotalTime>438</TotalTime>
  <Words>448</Words>
  <Application>Microsoft Office PowerPoint</Application>
  <PresentationFormat>Ekran Gösterisi (4:3)</PresentationFormat>
  <Paragraphs>104</Paragraphs>
  <Slides>18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18</vt:i4>
      </vt:variant>
    </vt:vector>
  </HeadingPairs>
  <TitlesOfParts>
    <vt:vector size="19" baseType="lpstr">
      <vt:lpstr>Cilt</vt:lpstr>
      <vt:lpstr>PowerPoint Sunusu</vt:lpstr>
      <vt:lpstr>CONTENTS</vt:lpstr>
      <vt:lpstr>ABOUT THE PROJECT</vt:lpstr>
      <vt:lpstr>WORK PROGRESS</vt:lpstr>
      <vt:lpstr>First Week</vt:lpstr>
      <vt:lpstr>Second Week</vt:lpstr>
      <vt:lpstr>Third Week</vt:lpstr>
      <vt:lpstr>Third Week</vt:lpstr>
      <vt:lpstr>Third Week</vt:lpstr>
      <vt:lpstr>Third Week</vt:lpstr>
      <vt:lpstr>Third Week</vt:lpstr>
      <vt:lpstr>Fourth Week</vt:lpstr>
      <vt:lpstr>PROBLEMS AND SOLUTIONS</vt:lpstr>
      <vt:lpstr>PROBLEMS AND SOLUTIONS</vt:lpstr>
      <vt:lpstr>OPERATIONS</vt:lpstr>
      <vt:lpstr>OPERATIONS</vt:lpstr>
      <vt:lpstr>PowerPoint Sunusu</vt:lpstr>
      <vt:lpstr>THANK YOU FOR LISTENING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KAPAK</dc:title>
  <dc:creator>lg</dc:creator>
  <cp:lastModifiedBy>lg</cp:lastModifiedBy>
  <cp:revision>35</cp:revision>
  <dcterms:created xsi:type="dcterms:W3CDTF">2012-10-30T10:14:13Z</dcterms:created>
  <dcterms:modified xsi:type="dcterms:W3CDTF">2012-11-01T20:25:03Z</dcterms:modified>
</cp:coreProperties>
</file>