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Orta Stil 4 - Vurg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 snapToObjects="1">
      <p:cViewPr>
        <p:scale>
          <a:sx n="110" d="100"/>
          <a:sy n="110" d="100"/>
        </p:scale>
        <p:origin x="2472" y="-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C042-73D0-7C41-844C-05995B539876}" type="datetimeFigureOut">
              <a:rPr lang="tr-TR" smtClean="0"/>
              <a:t>1.08.2022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9616-1941-4A4E-AF88-E1D918A4FB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683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C042-73D0-7C41-844C-05995B539876}" type="datetimeFigureOut">
              <a:rPr lang="tr-TR" smtClean="0"/>
              <a:t>1.08.2022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9616-1941-4A4E-AF88-E1D918A4FB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955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C042-73D0-7C41-844C-05995B539876}" type="datetimeFigureOut">
              <a:rPr lang="tr-TR" smtClean="0"/>
              <a:t>1.08.2022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9616-1941-4A4E-AF88-E1D918A4FB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121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C042-73D0-7C41-844C-05995B539876}" type="datetimeFigureOut">
              <a:rPr lang="tr-TR" smtClean="0"/>
              <a:t>1.08.2022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9616-1941-4A4E-AF88-E1D918A4FB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080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C042-73D0-7C41-844C-05995B539876}" type="datetimeFigureOut">
              <a:rPr lang="tr-TR" smtClean="0"/>
              <a:t>1.08.2022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9616-1941-4A4E-AF88-E1D918A4FB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797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C042-73D0-7C41-844C-05995B539876}" type="datetimeFigureOut">
              <a:rPr lang="tr-TR" smtClean="0"/>
              <a:t>1.08.2022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9616-1941-4A4E-AF88-E1D918A4FB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085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C042-73D0-7C41-844C-05995B539876}" type="datetimeFigureOut">
              <a:rPr lang="tr-TR" smtClean="0"/>
              <a:t>1.08.2022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9616-1941-4A4E-AF88-E1D918A4FB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885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C042-73D0-7C41-844C-05995B539876}" type="datetimeFigureOut">
              <a:rPr lang="tr-TR" smtClean="0"/>
              <a:t>1.08.2022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9616-1941-4A4E-AF88-E1D918A4FB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446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C042-73D0-7C41-844C-05995B539876}" type="datetimeFigureOut">
              <a:rPr lang="tr-TR" smtClean="0"/>
              <a:t>1.08.2022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9616-1941-4A4E-AF88-E1D918A4FB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507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C042-73D0-7C41-844C-05995B539876}" type="datetimeFigureOut">
              <a:rPr lang="tr-TR" smtClean="0"/>
              <a:t>1.08.2022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9616-1941-4A4E-AF88-E1D918A4FB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986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C042-73D0-7C41-844C-05995B539876}" type="datetimeFigureOut">
              <a:rPr lang="tr-TR" smtClean="0"/>
              <a:t>1.08.2022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9616-1941-4A4E-AF88-E1D918A4FB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824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9C042-73D0-7C41-844C-05995B539876}" type="datetimeFigureOut">
              <a:rPr lang="tr-TR" smtClean="0"/>
              <a:t>1.08.2022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39616-1941-4A4E-AF88-E1D918A4FB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571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0480B38-AAD0-DC4F-991B-39E06110AA99}"/>
              </a:ext>
            </a:extLst>
          </p:cNvPr>
          <p:cNvSpPr txBox="1"/>
          <p:nvPr/>
        </p:nvSpPr>
        <p:spPr>
          <a:xfrm>
            <a:off x="1573306" y="143436"/>
            <a:ext cx="3711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err="1"/>
              <a:t>UpgradeSystem</a:t>
            </a:r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554439F-5DFC-694F-9654-41D2E2F0C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82" y="2168955"/>
            <a:ext cx="5934635" cy="40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7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0480B38-AAD0-DC4F-991B-39E06110AA99}"/>
              </a:ext>
            </a:extLst>
          </p:cNvPr>
          <p:cNvSpPr txBox="1"/>
          <p:nvPr/>
        </p:nvSpPr>
        <p:spPr>
          <a:xfrm>
            <a:off x="1573306" y="143436"/>
            <a:ext cx="3711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err="1"/>
              <a:t>UpgradeSystem</a:t>
            </a:r>
            <a:endParaRPr lang="tr-TR" dirty="0"/>
          </a:p>
        </p:txBody>
      </p:sp>
      <p:pic>
        <p:nvPicPr>
          <p:cNvPr id="8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50BCA2A0-661D-5B42-A991-3FDE754DB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91" y="1392743"/>
            <a:ext cx="4678017" cy="3709337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463F109C-7BE7-9740-8F85-118F9A0E4185}"/>
              </a:ext>
            </a:extLst>
          </p:cNvPr>
          <p:cNvSpPr txBox="1"/>
          <p:nvPr/>
        </p:nvSpPr>
        <p:spPr>
          <a:xfrm>
            <a:off x="440634" y="860422"/>
            <a:ext cx="1589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err="1"/>
              <a:t>UpgradeData</a:t>
            </a:r>
            <a:endParaRPr lang="tr-TR" sz="2000" b="1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BF730FB6-4434-9F45-AF7C-A45D387BBAB7}"/>
              </a:ext>
            </a:extLst>
          </p:cNvPr>
          <p:cNvSpPr txBox="1"/>
          <p:nvPr/>
        </p:nvSpPr>
        <p:spPr>
          <a:xfrm>
            <a:off x="423112" y="5412669"/>
            <a:ext cx="60117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err="1"/>
              <a:t>UpgradeData</a:t>
            </a:r>
            <a:r>
              <a:rPr lang="tr-TR" sz="2000" b="1" dirty="0"/>
              <a:t> is </a:t>
            </a:r>
            <a:r>
              <a:rPr lang="tr-TR" sz="2000" b="1" dirty="0" err="1"/>
              <a:t>used</a:t>
            </a:r>
            <a:r>
              <a:rPr lang="tr-TR" sz="2000" b="1" dirty="0"/>
              <a:t> </a:t>
            </a:r>
            <a:r>
              <a:rPr lang="tr-TR" sz="2000" b="1" dirty="0" err="1"/>
              <a:t>by</a:t>
            </a:r>
            <a:r>
              <a:rPr lang="tr-TR" sz="2000" b="1" dirty="0"/>
              <a:t> </a:t>
            </a:r>
            <a:r>
              <a:rPr lang="tr-TR" sz="2000" b="1" dirty="0" err="1"/>
              <a:t>UpgradeCalculator</a:t>
            </a:r>
            <a:r>
              <a:rPr lang="tr-TR" sz="2000" b="1" dirty="0"/>
              <a:t> </a:t>
            </a:r>
            <a:r>
              <a:rPr lang="tr-TR" sz="2000" b="1" dirty="0" err="1"/>
              <a:t>to</a:t>
            </a:r>
            <a:r>
              <a:rPr lang="tr-TR" sz="2000" b="1" dirty="0"/>
              <a:t> </a:t>
            </a:r>
            <a:r>
              <a:rPr lang="tr-TR" sz="2000" b="1" dirty="0" err="1"/>
              <a:t>Calculate</a:t>
            </a:r>
            <a:endParaRPr lang="tr-TR" sz="2000" b="1" dirty="0"/>
          </a:p>
          <a:p>
            <a:r>
              <a:rPr lang="tr-TR" sz="2000" b="1" dirty="0" err="1"/>
              <a:t>the</a:t>
            </a:r>
            <a:r>
              <a:rPr lang="tr-TR" sz="2000" b="1" dirty="0"/>
              <a:t> </a:t>
            </a:r>
            <a:r>
              <a:rPr lang="tr-TR" sz="2000" b="1" dirty="0" err="1"/>
              <a:t>UpgradeResponse</a:t>
            </a:r>
            <a:r>
              <a:rPr lang="tr-TR" sz="2000" b="1" dirty="0"/>
              <a:t>.</a:t>
            </a:r>
          </a:p>
        </p:txBody>
      </p:sp>
      <p:graphicFrame>
        <p:nvGraphicFramePr>
          <p:cNvPr id="9" name="Tablo 9">
            <a:extLst>
              <a:ext uri="{FF2B5EF4-FFF2-40B4-BE49-F238E27FC236}">
                <a16:creationId xmlns:a16="http://schemas.microsoft.com/office/drawing/2014/main" id="{355E510F-6CB6-E44F-B3B0-9CBE2A070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917239"/>
              </p:ext>
            </p:extLst>
          </p:nvPr>
        </p:nvGraphicFramePr>
        <p:xfrm>
          <a:off x="440634" y="6573077"/>
          <a:ext cx="6011774" cy="10769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74384">
                  <a:extLst>
                    <a:ext uri="{9D8B030D-6E8A-4147-A177-3AD203B41FA5}">
                      <a16:colId xmlns:a16="http://schemas.microsoft.com/office/drawing/2014/main" val="1946070232"/>
                    </a:ext>
                  </a:extLst>
                </a:gridCol>
                <a:gridCol w="4937390">
                  <a:extLst>
                    <a:ext uri="{9D8B030D-6E8A-4147-A177-3AD203B41FA5}">
                      <a16:colId xmlns:a16="http://schemas.microsoft.com/office/drawing/2014/main" val="2056184588"/>
                    </a:ext>
                  </a:extLst>
                </a:gridCol>
              </a:tblGrid>
              <a:tr h="162645">
                <a:tc>
                  <a:txBody>
                    <a:bodyPr/>
                    <a:lstStyle/>
                    <a:p>
                      <a:r>
                        <a:rPr lang="tr-TR" sz="1600" b="1" dirty="0" err="1"/>
                        <a:t>saveKey</a:t>
                      </a:r>
                      <a:endParaRPr lang="tr-T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b="1" dirty="0" err="1"/>
                        <a:t>Used</a:t>
                      </a:r>
                      <a:r>
                        <a:rPr lang="tr-TR" sz="1600" b="1" dirty="0"/>
                        <a:t> </a:t>
                      </a:r>
                      <a:r>
                        <a:rPr lang="tr-TR" sz="1600" b="1" dirty="0" err="1"/>
                        <a:t>for</a:t>
                      </a:r>
                      <a:r>
                        <a:rPr lang="tr-TR" sz="1600" b="1" dirty="0"/>
                        <a:t> </a:t>
                      </a:r>
                      <a:r>
                        <a:rPr lang="tr-TR" sz="1600" b="1" dirty="0" err="1"/>
                        <a:t>PlayerPrefs</a:t>
                      </a:r>
                      <a:r>
                        <a:rPr lang="tr-TR" sz="1600" b="1" dirty="0"/>
                        <a:t> </a:t>
                      </a:r>
                      <a:r>
                        <a:rPr lang="tr-TR" sz="1600" b="1" dirty="0" err="1"/>
                        <a:t>key</a:t>
                      </a:r>
                      <a:r>
                        <a:rPr lang="tr-TR" sz="1600" b="1" dirty="0"/>
                        <a:t> </a:t>
                      </a:r>
                      <a:r>
                        <a:rPr lang="tr-TR" sz="1600" b="1" dirty="0" err="1"/>
                        <a:t>argument</a:t>
                      </a:r>
                      <a:endParaRPr lang="tr-T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1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600" b="1" dirty="0" err="1"/>
                        <a:t>TCost</a:t>
                      </a:r>
                      <a:endParaRPr lang="tr-T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b="1" dirty="0" err="1"/>
                        <a:t>The</a:t>
                      </a:r>
                      <a:r>
                        <a:rPr lang="tr-TR" sz="1600" b="1" dirty="0"/>
                        <a:t> </a:t>
                      </a:r>
                      <a:r>
                        <a:rPr lang="tr-TR" sz="1600" b="1" dirty="0" err="1"/>
                        <a:t>Type</a:t>
                      </a:r>
                      <a:r>
                        <a:rPr lang="tr-TR" sz="1600" b="1" dirty="0"/>
                        <a:t> </a:t>
                      </a:r>
                      <a:r>
                        <a:rPr lang="tr-TR" sz="1600" b="1" dirty="0" err="1"/>
                        <a:t>for</a:t>
                      </a:r>
                      <a:r>
                        <a:rPr lang="tr-TR" sz="1600" b="1" dirty="0"/>
                        <a:t> </a:t>
                      </a:r>
                      <a:r>
                        <a:rPr lang="tr-TR" sz="1600" b="1" dirty="0" err="1"/>
                        <a:t>Used</a:t>
                      </a:r>
                      <a:r>
                        <a:rPr lang="tr-TR" sz="1600" b="1" dirty="0"/>
                        <a:t> as </a:t>
                      </a:r>
                      <a:r>
                        <a:rPr lang="tr-TR" sz="1600" b="1" dirty="0" err="1"/>
                        <a:t>Cost</a:t>
                      </a:r>
                      <a:r>
                        <a:rPr lang="tr-TR" sz="1600" b="1" dirty="0"/>
                        <a:t>. </a:t>
                      </a:r>
                      <a:r>
                        <a:rPr lang="tr-TR" sz="1600" b="1" dirty="0" err="1"/>
                        <a:t>For</a:t>
                      </a:r>
                      <a:r>
                        <a:rPr lang="tr-TR" sz="1600" b="1" dirty="0"/>
                        <a:t> </a:t>
                      </a:r>
                      <a:r>
                        <a:rPr lang="tr-TR" sz="1600" b="1" dirty="0" err="1"/>
                        <a:t>Exp</a:t>
                      </a:r>
                      <a:r>
                        <a:rPr lang="tr-TR" sz="1600" b="1" dirty="0"/>
                        <a:t>, </a:t>
                      </a:r>
                      <a:r>
                        <a:rPr lang="tr-TR" sz="1600" b="1" dirty="0" err="1"/>
                        <a:t>Coin</a:t>
                      </a:r>
                      <a:r>
                        <a:rPr lang="tr-TR" sz="1600" b="1" dirty="0"/>
                        <a:t> </a:t>
                      </a:r>
                      <a:r>
                        <a:rPr lang="tr-TR" sz="1600" b="1" dirty="0" err="1"/>
                        <a:t>count</a:t>
                      </a:r>
                      <a:r>
                        <a:rPr lang="tr-TR" sz="1600" b="1" dirty="0"/>
                        <a:t> is </a:t>
                      </a:r>
                      <a:r>
                        <a:rPr lang="tr-TR" sz="1600" b="1" dirty="0" err="1"/>
                        <a:t>int</a:t>
                      </a:r>
                      <a:endParaRPr lang="tr-T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17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600" b="1" dirty="0" err="1"/>
                        <a:t>TValue</a:t>
                      </a:r>
                      <a:endParaRPr lang="tr-T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b="1" dirty="0" err="1"/>
                        <a:t>The</a:t>
                      </a:r>
                      <a:r>
                        <a:rPr lang="tr-TR" sz="1600" b="1" dirty="0"/>
                        <a:t> </a:t>
                      </a:r>
                      <a:r>
                        <a:rPr lang="tr-TR" sz="1600" b="1" dirty="0" err="1"/>
                        <a:t>Type</a:t>
                      </a:r>
                      <a:r>
                        <a:rPr lang="tr-TR" sz="1600" b="1" dirty="0"/>
                        <a:t> </a:t>
                      </a:r>
                      <a:r>
                        <a:rPr lang="tr-TR" sz="1600" b="1" dirty="0" err="1"/>
                        <a:t>for</a:t>
                      </a:r>
                      <a:r>
                        <a:rPr lang="tr-TR" sz="1600" b="1" dirty="0"/>
                        <a:t> </a:t>
                      </a:r>
                      <a:r>
                        <a:rPr lang="tr-TR" sz="1600" b="1" dirty="0" err="1"/>
                        <a:t>Used</a:t>
                      </a:r>
                      <a:r>
                        <a:rPr lang="tr-TR" sz="1600" b="1" dirty="0"/>
                        <a:t> as Value </a:t>
                      </a:r>
                      <a:r>
                        <a:rPr lang="tr-TR" sz="1600" b="1" dirty="0" err="1"/>
                        <a:t>For</a:t>
                      </a:r>
                      <a:r>
                        <a:rPr lang="tr-TR" sz="1600" b="1" dirty="0"/>
                        <a:t> </a:t>
                      </a:r>
                      <a:r>
                        <a:rPr lang="tr-TR" sz="1600" b="1" dirty="0" err="1"/>
                        <a:t>Exp</a:t>
                      </a:r>
                      <a:r>
                        <a:rPr lang="tr-TR" sz="1600" b="1" dirty="0"/>
                        <a:t>, Player </a:t>
                      </a:r>
                      <a:r>
                        <a:rPr lang="tr-TR" sz="1600" b="1" dirty="0" err="1"/>
                        <a:t>Speed</a:t>
                      </a:r>
                      <a:r>
                        <a:rPr lang="tr-TR" sz="1600" b="1" dirty="0"/>
                        <a:t> is </a:t>
                      </a:r>
                      <a:r>
                        <a:rPr lang="tr-TR" sz="1600" b="1" dirty="0" err="1"/>
                        <a:t>float</a:t>
                      </a:r>
                      <a:endParaRPr lang="tr-T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157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77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0480B38-AAD0-DC4F-991B-39E06110AA99}"/>
              </a:ext>
            </a:extLst>
          </p:cNvPr>
          <p:cNvSpPr txBox="1"/>
          <p:nvPr/>
        </p:nvSpPr>
        <p:spPr>
          <a:xfrm>
            <a:off x="1573306" y="143436"/>
            <a:ext cx="3711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err="1"/>
              <a:t>UpgradeSystem</a:t>
            </a:r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463F109C-7BE7-9740-8F85-118F9A0E4185}"/>
              </a:ext>
            </a:extLst>
          </p:cNvPr>
          <p:cNvSpPr txBox="1"/>
          <p:nvPr/>
        </p:nvSpPr>
        <p:spPr>
          <a:xfrm>
            <a:off x="440634" y="860422"/>
            <a:ext cx="2110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err="1"/>
              <a:t>UpgradeResponse</a:t>
            </a:r>
            <a:endParaRPr lang="tr-TR" sz="2000" b="1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BF730FB6-4434-9F45-AF7C-A45D387BBAB7}"/>
              </a:ext>
            </a:extLst>
          </p:cNvPr>
          <p:cNvSpPr txBox="1"/>
          <p:nvPr/>
        </p:nvSpPr>
        <p:spPr>
          <a:xfrm>
            <a:off x="203389" y="5404629"/>
            <a:ext cx="6486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err="1"/>
              <a:t>UpgradeResponse</a:t>
            </a:r>
            <a:r>
              <a:rPr lang="tr-TR" sz="2000" b="1" dirty="0"/>
              <a:t> is can be </a:t>
            </a:r>
            <a:r>
              <a:rPr lang="tr-TR" sz="2000" b="1" dirty="0" err="1"/>
              <a:t>used</a:t>
            </a:r>
            <a:r>
              <a:rPr lang="tr-TR" sz="2000" b="1" dirty="0"/>
              <a:t> </a:t>
            </a:r>
            <a:r>
              <a:rPr lang="tr-TR" sz="2000" b="1" dirty="0" err="1"/>
              <a:t>by</a:t>
            </a:r>
            <a:r>
              <a:rPr lang="tr-TR" sz="2000" b="1" dirty="0"/>
              <a:t> </a:t>
            </a:r>
            <a:r>
              <a:rPr lang="tr-TR" sz="2000" b="1" dirty="0" err="1"/>
              <a:t>other</a:t>
            </a:r>
            <a:r>
              <a:rPr lang="tr-TR" sz="2000" b="1" dirty="0"/>
              <a:t> </a:t>
            </a:r>
            <a:r>
              <a:rPr lang="tr-TR" sz="2000" b="1" dirty="0" err="1"/>
              <a:t>Monobehaviours</a:t>
            </a:r>
            <a:endParaRPr lang="tr-TR" sz="2000" b="1" dirty="0"/>
          </a:p>
          <a:p>
            <a:r>
              <a:rPr lang="tr-TR" sz="2000" b="1" dirty="0" err="1"/>
              <a:t>such</a:t>
            </a:r>
            <a:r>
              <a:rPr lang="tr-TR" sz="2000" b="1" dirty="0"/>
              <a:t> as </a:t>
            </a:r>
            <a:r>
              <a:rPr lang="tr-TR" sz="2000" b="1" dirty="0" err="1"/>
              <a:t>PlayerMovement</a:t>
            </a:r>
            <a:r>
              <a:rPr lang="tr-TR" sz="2000" b="1" dirty="0"/>
              <a:t>, </a:t>
            </a:r>
            <a:r>
              <a:rPr lang="tr-TR" sz="2000" b="1" dirty="0" err="1"/>
              <a:t>EnemyDamage</a:t>
            </a:r>
            <a:r>
              <a:rPr lang="tr-TR" sz="2000" b="1" dirty="0"/>
              <a:t>, UI </a:t>
            </a:r>
            <a:r>
              <a:rPr lang="tr-TR" sz="2000" b="1" dirty="0" err="1"/>
              <a:t>etc</a:t>
            </a:r>
            <a:r>
              <a:rPr lang="tr-TR" sz="2000" b="1" dirty="0"/>
              <a:t>.</a:t>
            </a:r>
          </a:p>
        </p:txBody>
      </p:sp>
      <p:pic>
        <p:nvPicPr>
          <p:cNvPr id="10" name="Resim 9" descr="metin içeren bir resim&#10;&#10;Açıklama otomatik olarak oluşturuldu">
            <a:extLst>
              <a:ext uri="{FF2B5EF4-FFF2-40B4-BE49-F238E27FC236}">
                <a16:creationId xmlns:a16="http://schemas.microsoft.com/office/drawing/2014/main" id="{5FDD7138-ABA7-3F42-8F9A-FF7D0D51F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65" y="1384812"/>
            <a:ext cx="4996069" cy="3895536"/>
          </a:xfrm>
          <a:prstGeom prst="rect">
            <a:avLst/>
          </a:prstGeom>
        </p:spPr>
      </p:pic>
      <p:graphicFrame>
        <p:nvGraphicFramePr>
          <p:cNvPr id="11" name="Tablo 11">
            <a:extLst>
              <a:ext uri="{FF2B5EF4-FFF2-40B4-BE49-F238E27FC236}">
                <a16:creationId xmlns:a16="http://schemas.microsoft.com/office/drawing/2014/main" id="{C28BA8C4-5C22-E647-874C-3E1B346B8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357586"/>
              </p:ext>
            </p:extLst>
          </p:nvPr>
        </p:nvGraphicFramePr>
        <p:xfrm>
          <a:off x="440634" y="6615008"/>
          <a:ext cx="6013176" cy="2804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06218">
                  <a:extLst>
                    <a:ext uri="{9D8B030D-6E8A-4147-A177-3AD203B41FA5}">
                      <a16:colId xmlns:a16="http://schemas.microsoft.com/office/drawing/2014/main" val="3372256537"/>
                    </a:ext>
                  </a:extLst>
                </a:gridCol>
                <a:gridCol w="4306958">
                  <a:extLst>
                    <a:ext uri="{9D8B030D-6E8A-4147-A177-3AD203B41FA5}">
                      <a16:colId xmlns:a16="http://schemas.microsoft.com/office/drawing/2014/main" val="1911451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600" b="1" dirty="0" err="1"/>
                        <a:t>currentCost</a:t>
                      </a:r>
                      <a:endParaRPr lang="tr-T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b="1" dirty="0" err="1"/>
                        <a:t>The</a:t>
                      </a:r>
                      <a:r>
                        <a:rPr lang="tr-TR" sz="1600" b="1" dirty="0"/>
                        <a:t> </a:t>
                      </a:r>
                      <a:r>
                        <a:rPr lang="tr-TR" sz="1600" b="1" dirty="0" err="1"/>
                        <a:t>Current</a:t>
                      </a:r>
                      <a:r>
                        <a:rPr lang="tr-TR" sz="1600" b="1" dirty="0"/>
                        <a:t> </a:t>
                      </a:r>
                      <a:r>
                        <a:rPr lang="tr-TR" sz="1600" b="1" dirty="0" err="1"/>
                        <a:t>Cost</a:t>
                      </a:r>
                      <a:r>
                        <a:rPr lang="tr-TR" sz="1600" b="1" dirty="0"/>
                        <a:t> of </a:t>
                      </a:r>
                      <a:r>
                        <a:rPr lang="tr-TR" sz="1600" b="1" dirty="0" err="1"/>
                        <a:t>the</a:t>
                      </a:r>
                      <a:r>
                        <a:rPr lang="tr-TR" sz="1600" b="1" dirty="0"/>
                        <a:t> Upgrade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432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600" b="1" dirty="0" err="1"/>
                        <a:t>nextCost</a:t>
                      </a:r>
                      <a:endParaRPr lang="tr-T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b="1" dirty="0" err="1"/>
                        <a:t>The</a:t>
                      </a:r>
                      <a:r>
                        <a:rPr lang="tr-TR" sz="1600" b="1" dirty="0"/>
                        <a:t> </a:t>
                      </a:r>
                      <a:r>
                        <a:rPr lang="tr-TR" sz="1600" b="1" dirty="0" err="1"/>
                        <a:t>Next</a:t>
                      </a:r>
                      <a:r>
                        <a:rPr lang="tr-TR" sz="1600" b="1" dirty="0"/>
                        <a:t> </a:t>
                      </a:r>
                      <a:r>
                        <a:rPr lang="tr-TR" sz="1600" b="1" dirty="0" err="1"/>
                        <a:t>Cost</a:t>
                      </a:r>
                      <a:r>
                        <a:rPr lang="tr-TR" sz="1600" b="1" dirty="0"/>
                        <a:t> of </a:t>
                      </a:r>
                      <a:r>
                        <a:rPr lang="tr-TR" sz="1600" b="1" dirty="0" err="1"/>
                        <a:t>the</a:t>
                      </a:r>
                      <a:r>
                        <a:rPr lang="tr-TR" sz="1600" b="1" dirty="0"/>
                        <a:t> Upgrade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93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600" b="1" dirty="0" err="1"/>
                        <a:t>currentValue</a:t>
                      </a:r>
                      <a:endParaRPr lang="tr-T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b="1" dirty="0" err="1"/>
                        <a:t>The</a:t>
                      </a:r>
                      <a:r>
                        <a:rPr lang="tr-TR" sz="1600" b="1" dirty="0"/>
                        <a:t> </a:t>
                      </a:r>
                      <a:r>
                        <a:rPr lang="tr-TR" sz="1600" b="1" dirty="0" err="1"/>
                        <a:t>Current</a:t>
                      </a:r>
                      <a:r>
                        <a:rPr lang="tr-TR" sz="1600" b="1" dirty="0"/>
                        <a:t> Value of </a:t>
                      </a:r>
                      <a:r>
                        <a:rPr lang="tr-TR" sz="1600" b="1" dirty="0" err="1"/>
                        <a:t>the</a:t>
                      </a:r>
                      <a:r>
                        <a:rPr lang="tr-TR" sz="1600" b="1" dirty="0"/>
                        <a:t> Upgrade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861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600" b="1" dirty="0" err="1"/>
                        <a:t>nextValue</a:t>
                      </a:r>
                      <a:endParaRPr lang="tr-T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b="1" dirty="0" err="1"/>
                        <a:t>The</a:t>
                      </a:r>
                      <a:r>
                        <a:rPr lang="tr-TR" sz="1600" b="1" dirty="0"/>
                        <a:t> </a:t>
                      </a:r>
                      <a:r>
                        <a:rPr lang="tr-TR" sz="1600" b="1" dirty="0" err="1"/>
                        <a:t>Next</a:t>
                      </a:r>
                      <a:r>
                        <a:rPr lang="tr-TR" sz="1600" b="1" dirty="0"/>
                        <a:t> Value of </a:t>
                      </a:r>
                      <a:r>
                        <a:rPr lang="tr-TR" sz="1600" b="1" dirty="0" err="1"/>
                        <a:t>the</a:t>
                      </a:r>
                      <a:r>
                        <a:rPr lang="tr-TR" sz="1600" b="1" dirty="0"/>
                        <a:t> Upgrade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67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600" b="1" dirty="0" err="1"/>
                        <a:t>currentLevel</a:t>
                      </a:r>
                      <a:endParaRPr lang="tr-T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b="1" dirty="0" err="1"/>
                        <a:t>The</a:t>
                      </a:r>
                      <a:r>
                        <a:rPr lang="tr-TR" sz="1600" b="1" dirty="0"/>
                        <a:t> </a:t>
                      </a:r>
                      <a:r>
                        <a:rPr lang="tr-TR" sz="1600" b="1" dirty="0" err="1"/>
                        <a:t>Current</a:t>
                      </a:r>
                      <a:r>
                        <a:rPr lang="tr-TR" sz="1600" b="1" dirty="0"/>
                        <a:t> Level of </a:t>
                      </a:r>
                      <a:r>
                        <a:rPr lang="tr-TR" sz="1600" b="1" dirty="0" err="1"/>
                        <a:t>the</a:t>
                      </a:r>
                      <a:r>
                        <a:rPr lang="tr-TR" sz="1600" b="1" dirty="0"/>
                        <a:t> Upgrade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826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600" b="1" dirty="0" err="1"/>
                        <a:t>nextLevel</a:t>
                      </a:r>
                      <a:endParaRPr lang="tr-T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b="1" dirty="0" err="1"/>
                        <a:t>The</a:t>
                      </a:r>
                      <a:r>
                        <a:rPr lang="tr-TR" sz="1600" b="1" dirty="0"/>
                        <a:t> </a:t>
                      </a:r>
                      <a:r>
                        <a:rPr lang="tr-TR" sz="1600" b="1" dirty="0" err="1"/>
                        <a:t>Next</a:t>
                      </a:r>
                      <a:r>
                        <a:rPr lang="tr-TR" sz="1600" b="1" dirty="0"/>
                        <a:t> Level of </a:t>
                      </a:r>
                      <a:r>
                        <a:rPr lang="tr-TR" sz="1600" b="1" dirty="0" err="1"/>
                        <a:t>the</a:t>
                      </a:r>
                      <a:r>
                        <a:rPr lang="tr-TR" sz="1600" b="1" dirty="0"/>
                        <a:t> Upgrade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618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600" b="1" dirty="0" err="1"/>
                        <a:t>isMaxed</a:t>
                      </a:r>
                      <a:endParaRPr lang="tr-T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b="1" dirty="0"/>
                        <a:t>Is </a:t>
                      </a:r>
                      <a:r>
                        <a:rPr lang="tr-TR" sz="1600" b="1" dirty="0" err="1"/>
                        <a:t>this</a:t>
                      </a:r>
                      <a:r>
                        <a:rPr lang="tr-TR" sz="1600" b="1" dirty="0"/>
                        <a:t> Upgrade </a:t>
                      </a:r>
                      <a:r>
                        <a:rPr lang="tr-TR" sz="1600" b="1" dirty="0" err="1"/>
                        <a:t>Maxed</a:t>
                      </a:r>
                      <a:r>
                        <a:rPr lang="tr-TR" sz="1600" b="1" dirty="0"/>
                        <a:t>? </a:t>
                      </a:r>
                      <a:r>
                        <a:rPr lang="tr-TR" sz="1600" b="1" dirty="0" err="1"/>
                        <a:t>If</a:t>
                      </a:r>
                      <a:r>
                        <a:rPr lang="tr-TR" sz="1600" b="1" dirty="0"/>
                        <a:t> </a:t>
                      </a:r>
                      <a:r>
                        <a:rPr lang="tr-TR" sz="1600" b="1" dirty="0" err="1"/>
                        <a:t>so</a:t>
                      </a:r>
                      <a:r>
                        <a:rPr lang="tr-TR" sz="1600" b="1" dirty="0"/>
                        <a:t>, it </a:t>
                      </a:r>
                      <a:r>
                        <a:rPr lang="tr-TR" sz="1600" b="1" dirty="0" err="1"/>
                        <a:t>cannot</a:t>
                      </a:r>
                      <a:r>
                        <a:rPr lang="tr-TR" sz="1600" b="1" dirty="0"/>
                        <a:t> be </a:t>
                      </a:r>
                      <a:r>
                        <a:rPr lang="tr-TR" sz="1600" b="1" dirty="0" err="1"/>
                        <a:t>Upgraded</a:t>
                      </a:r>
                      <a:r>
                        <a:rPr lang="tr-TR" sz="1600" b="1" dirty="0"/>
                        <a:t> </a:t>
                      </a:r>
                      <a:r>
                        <a:rPr lang="tr-TR" sz="1600" b="1" dirty="0" err="1"/>
                        <a:t>anymore</a:t>
                      </a:r>
                      <a:endParaRPr lang="tr-T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259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332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0480B38-AAD0-DC4F-991B-39E06110AA99}"/>
              </a:ext>
            </a:extLst>
          </p:cNvPr>
          <p:cNvSpPr txBox="1"/>
          <p:nvPr/>
        </p:nvSpPr>
        <p:spPr>
          <a:xfrm>
            <a:off x="1573306" y="143436"/>
            <a:ext cx="3711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err="1"/>
              <a:t>UpgradeSystem</a:t>
            </a:r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463F109C-7BE7-9740-8F85-118F9A0E4185}"/>
              </a:ext>
            </a:extLst>
          </p:cNvPr>
          <p:cNvSpPr txBox="1"/>
          <p:nvPr/>
        </p:nvSpPr>
        <p:spPr>
          <a:xfrm>
            <a:off x="440634" y="755947"/>
            <a:ext cx="2737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err="1"/>
              <a:t>Creating</a:t>
            </a:r>
            <a:r>
              <a:rPr lang="tr-TR" sz="2000" b="1" dirty="0"/>
              <a:t> a </a:t>
            </a:r>
            <a:r>
              <a:rPr lang="tr-TR" sz="2000" b="1" dirty="0" err="1"/>
              <a:t>new</a:t>
            </a:r>
            <a:r>
              <a:rPr lang="tr-TR" sz="2000" b="1" dirty="0"/>
              <a:t> Upgrade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C3B63EB4-1563-FD4F-8E79-D94A2CCA5A8D}"/>
              </a:ext>
            </a:extLst>
          </p:cNvPr>
          <p:cNvSpPr txBox="1"/>
          <p:nvPr/>
        </p:nvSpPr>
        <p:spPr>
          <a:xfrm>
            <a:off x="388405" y="1364991"/>
            <a:ext cx="2975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/>
              <a:t>1) </a:t>
            </a:r>
            <a:r>
              <a:rPr lang="tr-TR" sz="2000" b="1" dirty="0" err="1"/>
              <a:t>Create</a:t>
            </a:r>
            <a:r>
              <a:rPr lang="tr-TR" sz="2000" b="1" dirty="0"/>
              <a:t> a </a:t>
            </a:r>
            <a:r>
              <a:rPr lang="tr-TR" sz="2000" b="1" dirty="0" err="1"/>
              <a:t>new</a:t>
            </a:r>
            <a:r>
              <a:rPr lang="tr-TR" sz="2000" b="1" dirty="0"/>
              <a:t> </a:t>
            </a:r>
            <a:r>
              <a:rPr lang="tr-TR" sz="2000" b="1" dirty="0" err="1"/>
              <a:t>Calculator</a:t>
            </a:r>
            <a:endParaRPr lang="tr-TR" sz="2000" b="1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6980FF49-0072-8E42-A1A3-C7EAED5BFE3A}"/>
              </a:ext>
            </a:extLst>
          </p:cNvPr>
          <p:cNvSpPr txBox="1"/>
          <p:nvPr/>
        </p:nvSpPr>
        <p:spPr>
          <a:xfrm>
            <a:off x="195470" y="7815572"/>
            <a:ext cx="6662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/>
              <a:t>Cost</a:t>
            </a:r>
            <a:r>
              <a:rPr lang="tr-TR" b="1" dirty="0"/>
              <a:t> </a:t>
            </a:r>
            <a:r>
              <a:rPr lang="tr-TR" b="1" dirty="0" err="1"/>
              <a:t>Type</a:t>
            </a:r>
            <a:r>
              <a:rPr lang="tr-TR" b="1" dirty="0"/>
              <a:t> is </a:t>
            </a:r>
            <a:r>
              <a:rPr lang="tr-TR" b="1" dirty="0" err="1"/>
              <a:t>int</a:t>
            </a:r>
            <a:r>
              <a:rPr lang="tr-TR" b="1" dirty="0"/>
              <a:t> </a:t>
            </a:r>
            <a:r>
              <a:rPr lang="tr-TR" b="1" dirty="0" err="1"/>
              <a:t>because</a:t>
            </a:r>
            <a:r>
              <a:rPr lang="tr-TR" b="1" dirty="0"/>
              <a:t> </a:t>
            </a:r>
            <a:r>
              <a:rPr lang="tr-TR" b="1" dirty="0" err="1"/>
              <a:t>we</a:t>
            </a:r>
            <a:r>
              <a:rPr lang="tr-TR" b="1" dirty="0"/>
              <a:t> </a:t>
            </a:r>
            <a:r>
              <a:rPr lang="tr-TR" b="1" dirty="0" err="1"/>
              <a:t>use</a:t>
            </a:r>
            <a:r>
              <a:rPr lang="tr-TR" b="1" dirty="0"/>
              <a:t> </a:t>
            </a:r>
            <a:r>
              <a:rPr lang="tr-TR" b="1" dirty="0" err="1"/>
              <a:t>Coins</a:t>
            </a:r>
            <a:r>
              <a:rPr lang="tr-TR" b="1" dirty="0"/>
              <a:t> </a:t>
            </a:r>
            <a:r>
              <a:rPr lang="tr-TR" b="1" dirty="0" err="1"/>
              <a:t>to</a:t>
            </a:r>
            <a:r>
              <a:rPr lang="tr-TR" b="1" dirty="0"/>
              <a:t> Upgrade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Players</a:t>
            </a:r>
            <a:r>
              <a:rPr lang="tr-TR" b="1" dirty="0"/>
              <a:t>’ </a:t>
            </a:r>
            <a:r>
              <a:rPr lang="tr-TR" b="1" dirty="0" err="1"/>
              <a:t>Speed</a:t>
            </a:r>
            <a:endParaRPr lang="tr-TR" b="1" dirty="0"/>
          </a:p>
          <a:p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Coin</a:t>
            </a:r>
            <a:r>
              <a:rPr lang="tr-TR" b="1" dirty="0"/>
              <a:t> </a:t>
            </a:r>
            <a:r>
              <a:rPr lang="tr-TR" b="1" dirty="0" err="1"/>
              <a:t>Count</a:t>
            </a:r>
            <a:r>
              <a:rPr lang="tr-TR" b="1" dirty="0"/>
              <a:t> is a </a:t>
            </a:r>
            <a:r>
              <a:rPr lang="tr-TR" b="1" dirty="0" err="1"/>
              <a:t>int</a:t>
            </a:r>
            <a:r>
              <a:rPr lang="tr-TR" b="1" dirty="0"/>
              <a:t> </a:t>
            </a:r>
            <a:r>
              <a:rPr lang="tr-TR" b="1" dirty="0" err="1"/>
              <a:t>Type</a:t>
            </a:r>
            <a:endParaRPr lang="tr-TR" b="1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9534DCE9-4E41-5B44-8B2A-1866A9919AED}"/>
              </a:ext>
            </a:extLst>
          </p:cNvPr>
          <p:cNvSpPr txBox="1"/>
          <p:nvPr/>
        </p:nvSpPr>
        <p:spPr>
          <a:xfrm>
            <a:off x="195470" y="8907242"/>
            <a:ext cx="6527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/>
              <a:t>StartCost</a:t>
            </a:r>
            <a:r>
              <a:rPr lang="tr-TR" b="1" dirty="0"/>
              <a:t>, </a:t>
            </a:r>
            <a:r>
              <a:rPr lang="tr-TR" b="1" dirty="0" err="1"/>
              <a:t>EndCost</a:t>
            </a:r>
            <a:r>
              <a:rPr lang="tr-TR" b="1" dirty="0"/>
              <a:t>, </a:t>
            </a:r>
            <a:r>
              <a:rPr lang="tr-TR" b="1" dirty="0" err="1"/>
              <a:t>StartValue</a:t>
            </a:r>
            <a:r>
              <a:rPr lang="tr-TR" b="1" dirty="0"/>
              <a:t>, </a:t>
            </a:r>
            <a:r>
              <a:rPr lang="tr-TR" b="1" dirty="0" err="1"/>
              <a:t>EndValue</a:t>
            </a:r>
            <a:r>
              <a:rPr lang="tr-TR" b="1" dirty="0"/>
              <a:t>, </a:t>
            </a:r>
            <a:r>
              <a:rPr lang="tr-TR" b="1" dirty="0" err="1"/>
              <a:t>CurrentCostT</a:t>
            </a:r>
            <a:r>
              <a:rPr lang="tr-TR" b="1" dirty="0"/>
              <a:t>, </a:t>
            </a:r>
            <a:r>
              <a:rPr lang="tr-TR" b="1" dirty="0" err="1"/>
              <a:t>NextCostT</a:t>
            </a:r>
            <a:r>
              <a:rPr lang="tr-TR" b="1" dirty="0"/>
              <a:t>,</a:t>
            </a:r>
          </a:p>
          <a:p>
            <a:r>
              <a:rPr lang="tr-TR" b="1" dirty="0" err="1"/>
              <a:t>CurrentValueT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NextValueT</a:t>
            </a:r>
            <a:r>
              <a:rPr lang="tr-TR" b="1" dirty="0"/>
              <a:t> is </a:t>
            </a:r>
            <a:r>
              <a:rPr lang="tr-TR" b="1" dirty="0" err="1"/>
              <a:t>Calculated</a:t>
            </a:r>
            <a:r>
              <a:rPr lang="tr-TR" b="1" dirty="0"/>
              <a:t> </a:t>
            </a:r>
            <a:r>
              <a:rPr lang="tr-TR" b="1" dirty="0" err="1"/>
              <a:t>by</a:t>
            </a:r>
            <a:r>
              <a:rPr lang="tr-TR" b="1" dirty="0"/>
              <a:t> Base </a:t>
            </a:r>
            <a:r>
              <a:rPr lang="tr-TR" b="1" dirty="0" err="1"/>
              <a:t>Calculator</a:t>
            </a:r>
            <a:r>
              <a:rPr lang="tr-TR" b="1" dirty="0"/>
              <a:t>.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11B982A0-7F6E-334A-9CC4-8BEA97CF0843}"/>
              </a:ext>
            </a:extLst>
          </p:cNvPr>
          <p:cNvSpPr txBox="1"/>
          <p:nvPr/>
        </p:nvSpPr>
        <p:spPr>
          <a:xfrm>
            <a:off x="195470" y="8461903"/>
            <a:ext cx="555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Value </a:t>
            </a:r>
            <a:r>
              <a:rPr lang="tr-TR" b="1" dirty="0" err="1"/>
              <a:t>Type</a:t>
            </a:r>
            <a:r>
              <a:rPr lang="tr-TR" b="1" dirty="0"/>
              <a:t> is </a:t>
            </a:r>
            <a:r>
              <a:rPr lang="tr-TR" b="1" dirty="0" err="1"/>
              <a:t>float</a:t>
            </a:r>
            <a:r>
              <a:rPr lang="tr-TR" b="1" dirty="0"/>
              <a:t> </a:t>
            </a:r>
            <a:r>
              <a:rPr lang="tr-TR" b="1" dirty="0" err="1"/>
              <a:t>because</a:t>
            </a:r>
            <a:r>
              <a:rPr lang="tr-TR" b="1" dirty="0"/>
              <a:t> </a:t>
            </a:r>
            <a:r>
              <a:rPr lang="tr-TR" b="1" dirty="0" err="1"/>
              <a:t>Player’s</a:t>
            </a:r>
            <a:r>
              <a:rPr lang="tr-TR" b="1" dirty="0"/>
              <a:t> </a:t>
            </a:r>
            <a:r>
              <a:rPr lang="tr-TR" b="1" dirty="0" err="1"/>
              <a:t>Speed</a:t>
            </a:r>
            <a:r>
              <a:rPr lang="tr-TR" b="1" dirty="0"/>
              <a:t> is a </a:t>
            </a:r>
            <a:r>
              <a:rPr lang="tr-TR" b="1" dirty="0" err="1"/>
              <a:t>float</a:t>
            </a:r>
            <a:r>
              <a:rPr lang="tr-TR" b="1" dirty="0"/>
              <a:t> </a:t>
            </a:r>
            <a:r>
              <a:rPr lang="tr-TR" b="1" dirty="0" err="1"/>
              <a:t>Type</a:t>
            </a:r>
            <a:endParaRPr lang="tr-TR" b="1" dirty="0"/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3CFEFA79-7973-DC4C-B71D-DD0BB8F91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72" y="1974035"/>
            <a:ext cx="5313899" cy="563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12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0480B38-AAD0-DC4F-991B-39E06110AA99}"/>
              </a:ext>
            </a:extLst>
          </p:cNvPr>
          <p:cNvSpPr txBox="1"/>
          <p:nvPr/>
        </p:nvSpPr>
        <p:spPr>
          <a:xfrm>
            <a:off x="1573306" y="143436"/>
            <a:ext cx="3711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err="1"/>
              <a:t>UpgradeSystem</a:t>
            </a:r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463F109C-7BE7-9740-8F85-118F9A0E4185}"/>
              </a:ext>
            </a:extLst>
          </p:cNvPr>
          <p:cNvSpPr txBox="1"/>
          <p:nvPr/>
        </p:nvSpPr>
        <p:spPr>
          <a:xfrm>
            <a:off x="440634" y="860422"/>
            <a:ext cx="2737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err="1"/>
              <a:t>Creating</a:t>
            </a:r>
            <a:r>
              <a:rPr lang="tr-TR" sz="2000" b="1" dirty="0"/>
              <a:t> a </a:t>
            </a:r>
            <a:r>
              <a:rPr lang="tr-TR" sz="2000" b="1" dirty="0" err="1"/>
              <a:t>new</a:t>
            </a:r>
            <a:r>
              <a:rPr lang="tr-TR" sz="2000" b="1" dirty="0"/>
              <a:t> Upgrade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C3B63EB4-1563-FD4F-8E79-D94A2CCA5A8D}"/>
              </a:ext>
            </a:extLst>
          </p:cNvPr>
          <p:cNvSpPr txBox="1"/>
          <p:nvPr/>
        </p:nvSpPr>
        <p:spPr>
          <a:xfrm>
            <a:off x="440634" y="1569414"/>
            <a:ext cx="3953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/>
              <a:t>2) </a:t>
            </a:r>
            <a:r>
              <a:rPr lang="tr-TR" sz="2000" b="1" dirty="0" err="1"/>
              <a:t>Create</a:t>
            </a:r>
            <a:r>
              <a:rPr lang="tr-TR" sz="2000" b="1" dirty="0"/>
              <a:t> a </a:t>
            </a:r>
            <a:r>
              <a:rPr lang="tr-TR" sz="2000" b="1" dirty="0" err="1"/>
              <a:t>new</a:t>
            </a:r>
            <a:r>
              <a:rPr lang="tr-TR" sz="2000" b="1" dirty="0"/>
              <a:t> Upgrade </a:t>
            </a:r>
            <a:r>
              <a:rPr lang="tr-TR" sz="2000" b="1" dirty="0" err="1"/>
              <a:t>Behaviour</a:t>
            </a:r>
            <a:endParaRPr lang="tr-TR" sz="2000" b="1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6980FF49-0072-8E42-A1A3-C7EAED5BFE3A}"/>
              </a:ext>
            </a:extLst>
          </p:cNvPr>
          <p:cNvSpPr txBox="1"/>
          <p:nvPr/>
        </p:nvSpPr>
        <p:spPr>
          <a:xfrm>
            <a:off x="169325" y="7564047"/>
            <a:ext cx="4720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/>
              <a:t>We</a:t>
            </a:r>
            <a:r>
              <a:rPr lang="tr-TR" b="1" dirty="0"/>
              <a:t> </a:t>
            </a:r>
            <a:r>
              <a:rPr lang="tr-TR" b="1" dirty="0" err="1"/>
              <a:t>give</a:t>
            </a:r>
            <a:r>
              <a:rPr lang="tr-TR" b="1" dirty="0"/>
              <a:t> &lt;</a:t>
            </a:r>
            <a:r>
              <a:rPr lang="tr-TR" b="1" dirty="0" err="1"/>
              <a:t>int</a:t>
            </a:r>
            <a:r>
              <a:rPr lang="tr-TR" b="1" dirty="0"/>
              <a:t>, </a:t>
            </a:r>
            <a:r>
              <a:rPr lang="tr-TR" b="1" dirty="0" err="1"/>
              <a:t>float</a:t>
            </a:r>
            <a:r>
              <a:rPr lang="tr-TR" b="1" dirty="0"/>
              <a:t>&gt; </a:t>
            </a:r>
            <a:r>
              <a:rPr lang="tr-TR" b="1" dirty="0" err="1"/>
              <a:t>again</a:t>
            </a:r>
            <a:r>
              <a:rPr lang="tr-TR" b="1" dirty="0"/>
              <a:t> </a:t>
            </a:r>
            <a:r>
              <a:rPr lang="tr-TR" b="1" dirty="0" err="1"/>
              <a:t>same</a:t>
            </a:r>
            <a:r>
              <a:rPr lang="tr-TR" b="1" dirty="0"/>
              <a:t> as </a:t>
            </a:r>
            <a:r>
              <a:rPr lang="tr-TR" b="1" dirty="0" err="1"/>
              <a:t>its</a:t>
            </a:r>
            <a:r>
              <a:rPr lang="tr-TR" b="1" dirty="0"/>
              <a:t> </a:t>
            </a:r>
            <a:r>
              <a:rPr lang="tr-TR" b="1" dirty="0" err="1"/>
              <a:t>Calculator</a:t>
            </a:r>
            <a:endParaRPr lang="tr-TR" b="1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73B8D70F-682D-B947-B6B5-4FBD7F069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88" y="8487578"/>
            <a:ext cx="2232000" cy="558000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523F1364-E47B-EB4F-9879-E19D83CF905A}"/>
              </a:ext>
            </a:extLst>
          </p:cNvPr>
          <p:cNvSpPr txBox="1"/>
          <p:nvPr/>
        </p:nvSpPr>
        <p:spPr>
          <a:xfrm>
            <a:off x="169325" y="7952080"/>
            <a:ext cx="651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/>
              <a:t>You</a:t>
            </a:r>
            <a:r>
              <a:rPr lang="tr-TR" b="1" dirty="0"/>
              <a:t> can </a:t>
            </a:r>
            <a:r>
              <a:rPr lang="tr-TR" b="1" dirty="0" err="1"/>
              <a:t>call</a:t>
            </a:r>
            <a:r>
              <a:rPr lang="tr-TR" b="1" dirty="0"/>
              <a:t> </a:t>
            </a:r>
            <a:r>
              <a:rPr lang="tr-TR" b="1" dirty="0" err="1"/>
              <a:t>this</a:t>
            </a:r>
            <a:r>
              <a:rPr lang="tr-TR" b="1" dirty="0"/>
              <a:t> </a:t>
            </a:r>
            <a:r>
              <a:rPr lang="tr-TR" b="1" dirty="0" err="1"/>
              <a:t>function</a:t>
            </a:r>
            <a:r>
              <a:rPr lang="tr-TR" b="1" dirty="0"/>
              <a:t> </a:t>
            </a:r>
            <a:r>
              <a:rPr lang="tr-TR" b="1" dirty="0" err="1"/>
              <a:t>to</a:t>
            </a:r>
            <a:r>
              <a:rPr lang="tr-TR" b="1" dirty="0"/>
              <a:t> Upgrade. </a:t>
            </a:r>
            <a:r>
              <a:rPr lang="tr-TR" b="1" dirty="0" err="1"/>
              <a:t>You</a:t>
            </a:r>
            <a:r>
              <a:rPr lang="tr-TR" b="1" dirty="0"/>
              <a:t> </a:t>
            </a:r>
            <a:r>
              <a:rPr lang="tr-TR" b="1" dirty="0" err="1"/>
              <a:t>don’t</a:t>
            </a:r>
            <a:r>
              <a:rPr lang="tr-TR" b="1" dirty="0"/>
              <a:t> </a:t>
            </a:r>
            <a:r>
              <a:rPr lang="tr-TR" b="1" dirty="0" err="1"/>
              <a:t>need</a:t>
            </a:r>
            <a:r>
              <a:rPr lang="tr-TR" b="1" dirty="0"/>
              <a:t> </a:t>
            </a:r>
            <a:r>
              <a:rPr lang="tr-TR" b="1" dirty="0" err="1"/>
              <a:t>any</a:t>
            </a:r>
            <a:r>
              <a:rPr lang="tr-TR" b="1" dirty="0"/>
              <a:t> </a:t>
            </a:r>
            <a:r>
              <a:rPr lang="tr-TR" b="1" dirty="0" err="1"/>
              <a:t>if</a:t>
            </a:r>
            <a:r>
              <a:rPr lang="tr-TR" b="1" dirty="0"/>
              <a:t> </a:t>
            </a:r>
            <a:r>
              <a:rPr lang="tr-TR" b="1" dirty="0" err="1"/>
              <a:t>checks</a:t>
            </a:r>
            <a:r>
              <a:rPr lang="tr-TR" b="1" dirty="0"/>
              <a:t>.</a:t>
            </a:r>
          </a:p>
        </p:txBody>
      </p:sp>
      <p:pic>
        <p:nvPicPr>
          <p:cNvPr id="54" name="Resim 53">
            <a:extLst>
              <a:ext uri="{FF2B5EF4-FFF2-40B4-BE49-F238E27FC236}">
                <a16:creationId xmlns:a16="http://schemas.microsoft.com/office/drawing/2014/main" id="{CDB5ACB6-39C5-3447-8624-A91D73302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34" y="2101735"/>
            <a:ext cx="2737288" cy="522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69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0480B38-AAD0-DC4F-991B-39E06110AA99}"/>
              </a:ext>
            </a:extLst>
          </p:cNvPr>
          <p:cNvSpPr txBox="1"/>
          <p:nvPr/>
        </p:nvSpPr>
        <p:spPr>
          <a:xfrm>
            <a:off x="1573306" y="143436"/>
            <a:ext cx="3711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err="1"/>
              <a:t>UpgradeSystem</a:t>
            </a:r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463F109C-7BE7-9740-8F85-118F9A0E4185}"/>
              </a:ext>
            </a:extLst>
          </p:cNvPr>
          <p:cNvSpPr txBox="1"/>
          <p:nvPr/>
        </p:nvSpPr>
        <p:spPr>
          <a:xfrm>
            <a:off x="440634" y="860422"/>
            <a:ext cx="269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/>
              <a:t>Using </a:t>
            </a:r>
            <a:r>
              <a:rPr lang="tr-TR" sz="2000" b="1" dirty="0" err="1"/>
              <a:t>the</a:t>
            </a:r>
            <a:r>
              <a:rPr lang="tr-TR" sz="2000" b="1" dirty="0"/>
              <a:t> New Upgrade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20B339E9-8008-D04B-8865-7CF6F80AF3A7}"/>
              </a:ext>
            </a:extLst>
          </p:cNvPr>
          <p:cNvSpPr txBox="1"/>
          <p:nvPr/>
        </p:nvSpPr>
        <p:spPr>
          <a:xfrm>
            <a:off x="440634" y="1672579"/>
            <a:ext cx="4996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/>
              <a:t>1) </a:t>
            </a:r>
            <a:r>
              <a:rPr lang="tr-TR" sz="2000" b="1" dirty="0" err="1"/>
              <a:t>Attach</a:t>
            </a:r>
            <a:r>
              <a:rPr lang="tr-TR" sz="2000" b="1" dirty="0"/>
              <a:t> </a:t>
            </a:r>
            <a:r>
              <a:rPr lang="tr-TR" sz="2000" b="1" dirty="0" err="1"/>
              <a:t>your</a:t>
            </a:r>
            <a:r>
              <a:rPr lang="tr-TR" sz="2000" b="1" dirty="0"/>
              <a:t>  Upgrade </a:t>
            </a:r>
            <a:r>
              <a:rPr lang="tr-TR" sz="2000" b="1" dirty="0" err="1"/>
              <a:t>Script</a:t>
            </a:r>
            <a:r>
              <a:rPr lang="tr-TR" sz="2000" b="1" dirty="0"/>
              <a:t> </a:t>
            </a:r>
            <a:r>
              <a:rPr lang="tr-TR" sz="2000" b="1" dirty="0" err="1"/>
              <a:t>which</a:t>
            </a:r>
            <a:r>
              <a:rPr lang="tr-TR" sz="2000" b="1" dirty="0"/>
              <a:t> </a:t>
            </a:r>
            <a:r>
              <a:rPr lang="tr-TR" sz="2000" b="1" dirty="0" err="1"/>
              <a:t>inherits</a:t>
            </a:r>
            <a:r>
              <a:rPr lang="tr-TR" sz="2000" b="1" dirty="0"/>
              <a:t> </a:t>
            </a:r>
          </a:p>
          <a:p>
            <a:r>
              <a:rPr lang="tr-TR" sz="2000" b="1" dirty="0" err="1"/>
              <a:t>from</a:t>
            </a:r>
            <a:r>
              <a:rPr lang="tr-TR" sz="2000" b="1" dirty="0"/>
              <a:t> </a:t>
            </a:r>
            <a:r>
              <a:rPr lang="tr-TR" sz="2000" b="1" dirty="0" err="1"/>
              <a:t>UpgradeBehaviour</a:t>
            </a:r>
            <a:endParaRPr lang="tr-TR" sz="2000" b="1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B1CDA84-836F-A747-A8C7-B49041414F32}"/>
              </a:ext>
            </a:extLst>
          </p:cNvPr>
          <p:cNvSpPr txBox="1"/>
          <p:nvPr/>
        </p:nvSpPr>
        <p:spPr>
          <a:xfrm>
            <a:off x="425767" y="8233421"/>
            <a:ext cx="600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OnLoad</a:t>
            </a:r>
            <a:r>
              <a:rPr lang="tr-TR" b="1" dirty="0"/>
              <a:t> is </a:t>
            </a:r>
            <a:r>
              <a:rPr lang="tr-TR" b="1" dirty="0" err="1"/>
              <a:t>called</a:t>
            </a:r>
            <a:r>
              <a:rPr lang="tr-TR" b="1" dirty="0"/>
              <a:t> in Start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Contains</a:t>
            </a:r>
            <a:r>
              <a:rPr lang="tr-TR" b="1" dirty="0"/>
              <a:t> a </a:t>
            </a:r>
            <a:r>
              <a:rPr lang="tr-TR" b="1" dirty="0" err="1"/>
              <a:t>UpgradeResponse</a:t>
            </a:r>
            <a:endParaRPr lang="tr-TR" b="1" dirty="0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8A948B67-46C2-864C-8253-3C269CED3075}"/>
              </a:ext>
            </a:extLst>
          </p:cNvPr>
          <p:cNvSpPr txBox="1"/>
          <p:nvPr/>
        </p:nvSpPr>
        <p:spPr>
          <a:xfrm>
            <a:off x="425767" y="8727354"/>
            <a:ext cx="600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OnUpgrade</a:t>
            </a:r>
            <a:r>
              <a:rPr lang="tr-TR" b="1" dirty="0"/>
              <a:t> is </a:t>
            </a:r>
            <a:r>
              <a:rPr lang="tr-TR" b="1" dirty="0" err="1"/>
              <a:t>called</a:t>
            </a:r>
            <a:r>
              <a:rPr lang="tr-TR" b="1" dirty="0"/>
              <a:t> </a:t>
            </a:r>
            <a:r>
              <a:rPr lang="tr-TR" b="1" dirty="0" err="1"/>
              <a:t>when</a:t>
            </a:r>
            <a:r>
              <a:rPr lang="tr-TR" b="1" dirty="0"/>
              <a:t> </a:t>
            </a:r>
            <a:r>
              <a:rPr lang="tr-TR" b="1" dirty="0" err="1"/>
              <a:t>Upgraded</a:t>
            </a:r>
            <a:endParaRPr lang="tr-TR" b="1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FBD67E47-B1A4-A84A-9668-286040EE8E2F}"/>
              </a:ext>
            </a:extLst>
          </p:cNvPr>
          <p:cNvSpPr txBox="1"/>
          <p:nvPr/>
        </p:nvSpPr>
        <p:spPr>
          <a:xfrm>
            <a:off x="425767" y="7739488"/>
            <a:ext cx="600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Data is </a:t>
            </a:r>
            <a:r>
              <a:rPr lang="tr-TR" b="1" dirty="0" err="1"/>
              <a:t>used</a:t>
            </a:r>
            <a:r>
              <a:rPr lang="tr-TR" b="1" dirty="0"/>
              <a:t> </a:t>
            </a:r>
            <a:r>
              <a:rPr lang="tr-TR" b="1" dirty="0" err="1"/>
              <a:t>by</a:t>
            </a:r>
            <a:r>
              <a:rPr lang="tr-TR" b="1" dirty="0"/>
              <a:t> </a:t>
            </a:r>
            <a:r>
              <a:rPr lang="tr-TR" b="1" dirty="0" err="1"/>
              <a:t>UpgradeCalculator</a:t>
            </a:r>
            <a:endParaRPr lang="tr-TR" b="1" dirty="0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64AE5A3B-4AC9-5A46-98AC-5A9440AF6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96" y="2531281"/>
            <a:ext cx="2815866" cy="505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17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0480B38-AAD0-DC4F-991B-39E06110AA99}"/>
              </a:ext>
            </a:extLst>
          </p:cNvPr>
          <p:cNvSpPr txBox="1"/>
          <p:nvPr/>
        </p:nvSpPr>
        <p:spPr>
          <a:xfrm>
            <a:off x="1573306" y="143436"/>
            <a:ext cx="3711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err="1"/>
              <a:t>UpgradeSystem</a:t>
            </a:r>
            <a:endParaRPr lang="tr-TR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20B339E9-8008-D04B-8865-7CF6F80AF3A7}"/>
              </a:ext>
            </a:extLst>
          </p:cNvPr>
          <p:cNvSpPr txBox="1"/>
          <p:nvPr/>
        </p:nvSpPr>
        <p:spPr>
          <a:xfrm>
            <a:off x="440634" y="994428"/>
            <a:ext cx="5471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/>
              <a:t>2) </a:t>
            </a:r>
            <a:r>
              <a:rPr lang="tr-TR" sz="2000" b="1" dirty="0" err="1"/>
              <a:t>Create</a:t>
            </a:r>
            <a:r>
              <a:rPr lang="tr-TR" sz="2000" b="1" dirty="0"/>
              <a:t> </a:t>
            </a:r>
            <a:r>
              <a:rPr lang="tr-TR" sz="2000" b="1" dirty="0" err="1"/>
              <a:t>and</a:t>
            </a:r>
            <a:r>
              <a:rPr lang="tr-TR" sz="2000" b="1" dirty="0"/>
              <a:t> </a:t>
            </a:r>
            <a:r>
              <a:rPr lang="tr-TR" sz="2000" b="1" dirty="0" err="1"/>
              <a:t>Attach</a:t>
            </a:r>
            <a:r>
              <a:rPr lang="tr-TR" sz="2000" b="1" dirty="0"/>
              <a:t> a </a:t>
            </a:r>
            <a:r>
              <a:rPr lang="tr-TR" sz="2000" b="1" dirty="0" err="1"/>
              <a:t>UpgradeButton</a:t>
            </a:r>
            <a:r>
              <a:rPr lang="tr-TR" sz="2000" b="1" dirty="0"/>
              <a:t> </a:t>
            </a:r>
            <a:r>
              <a:rPr lang="tr-TR" sz="2000" b="1" dirty="0" err="1"/>
              <a:t>Script</a:t>
            </a:r>
            <a:r>
              <a:rPr lang="tr-TR" sz="2000" b="1" dirty="0"/>
              <a:t> </a:t>
            </a:r>
            <a:r>
              <a:rPr lang="tr-TR" sz="2000" b="1" dirty="0" err="1"/>
              <a:t>to</a:t>
            </a:r>
            <a:r>
              <a:rPr lang="tr-TR" sz="2000" b="1" dirty="0"/>
              <a:t> UI</a:t>
            </a:r>
          </a:p>
        </p:txBody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B2560292-C823-FB41-BCFA-63DB1A218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34" y="1836728"/>
            <a:ext cx="5471754" cy="1560438"/>
          </a:xfrm>
          <a:prstGeom prst="rect">
            <a:avLst/>
          </a:prstGeom>
        </p:spPr>
      </p:pic>
      <p:pic>
        <p:nvPicPr>
          <p:cNvPr id="9" name="Resim 8" descr="metin, ekran, skorbord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BEC68EDB-8918-3D42-B758-F8749CBE0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34" y="3739402"/>
            <a:ext cx="3256541" cy="4727237"/>
          </a:xfrm>
          <a:prstGeom prst="rect">
            <a:avLst/>
          </a:prstGeom>
        </p:spPr>
      </p:pic>
      <p:pic>
        <p:nvPicPr>
          <p:cNvPr id="11" name="Resim 10" descr="metin içeren bir resim&#10;&#10;Açıklama otomatik olarak oluşturuldu">
            <a:extLst>
              <a:ext uri="{FF2B5EF4-FFF2-40B4-BE49-F238E27FC236}">
                <a16:creationId xmlns:a16="http://schemas.microsoft.com/office/drawing/2014/main" id="{CFC3204B-E995-3B43-9B50-1A08F2F40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452" y="3739402"/>
            <a:ext cx="2717800" cy="1524000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E7756066-93D1-F448-BC32-DE5E6B82A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6167" y="5529619"/>
            <a:ext cx="2237054" cy="3766878"/>
          </a:xfrm>
          <a:prstGeom prst="rect">
            <a:avLst/>
          </a:prstGeom>
        </p:spPr>
      </p:pic>
      <p:sp>
        <p:nvSpPr>
          <p:cNvPr id="19" name="Metin kutusu 18">
            <a:extLst>
              <a:ext uri="{FF2B5EF4-FFF2-40B4-BE49-F238E27FC236}">
                <a16:creationId xmlns:a16="http://schemas.microsoft.com/office/drawing/2014/main" id="{8DD6AF59-6000-C148-BDD7-1C721E41B5BA}"/>
              </a:ext>
            </a:extLst>
          </p:cNvPr>
          <p:cNvSpPr txBox="1"/>
          <p:nvPr/>
        </p:nvSpPr>
        <p:spPr>
          <a:xfrm>
            <a:off x="312517" y="8896387"/>
            <a:ext cx="3299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/>
              <a:t>Call </a:t>
            </a:r>
            <a:r>
              <a:rPr lang="tr-TR" sz="2000" b="1" dirty="0" err="1"/>
              <a:t>TryUpgrade</a:t>
            </a:r>
            <a:r>
              <a:rPr lang="tr-TR" sz="2000" b="1" dirty="0"/>
              <a:t> </a:t>
            </a:r>
            <a:r>
              <a:rPr lang="tr-TR" sz="2000" b="1" dirty="0" err="1"/>
              <a:t>from</a:t>
            </a:r>
            <a:r>
              <a:rPr lang="tr-TR" sz="2000" b="1" dirty="0"/>
              <a:t> </a:t>
            </a:r>
            <a:r>
              <a:rPr lang="tr-TR" sz="2000" b="1" dirty="0" err="1"/>
              <a:t>OnClick</a:t>
            </a:r>
            <a:endParaRPr lang="tr-TR" sz="2000" b="1" dirty="0"/>
          </a:p>
        </p:txBody>
      </p:sp>
    </p:spTree>
    <p:extLst>
      <p:ext uri="{BB962C8B-B14F-4D97-AF65-F5344CB8AC3E}">
        <p14:creationId xmlns:p14="http://schemas.microsoft.com/office/powerpoint/2010/main" val="223743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0480B38-AAD0-DC4F-991B-39E06110AA99}"/>
              </a:ext>
            </a:extLst>
          </p:cNvPr>
          <p:cNvSpPr txBox="1"/>
          <p:nvPr/>
        </p:nvSpPr>
        <p:spPr>
          <a:xfrm>
            <a:off x="1573306" y="143436"/>
            <a:ext cx="3711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err="1"/>
              <a:t>UpgradeSystem</a:t>
            </a:r>
            <a:endParaRPr lang="tr-TR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20B339E9-8008-D04B-8865-7CF6F80AF3A7}"/>
              </a:ext>
            </a:extLst>
          </p:cNvPr>
          <p:cNvSpPr txBox="1"/>
          <p:nvPr/>
        </p:nvSpPr>
        <p:spPr>
          <a:xfrm>
            <a:off x="418753" y="1392743"/>
            <a:ext cx="60204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/>
              <a:t>3) Call Upgrade </a:t>
            </a:r>
            <a:r>
              <a:rPr lang="tr-TR" sz="2000" b="1" dirty="0" err="1"/>
              <a:t>Buttons</a:t>
            </a:r>
            <a:r>
              <a:rPr lang="tr-TR" sz="2000" b="1" dirty="0"/>
              <a:t> </a:t>
            </a:r>
            <a:r>
              <a:rPr lang="tr-TR" sz="2000" b="1" dirty="0" err="1"/>
              <a:t>OnLoad</a:t>
            </a:r>
            <a:r>
              <a:rPr lang="tr-TR" sz="2000" b="1" dirty="0"/>
              <a:t> </a:t>
            </a:r>
            <a:r>
              <a:rPr lang="tr-TR" sz="2000" b="1" dirty="0" err="1"/>
              <a:t>and</a:t>
            </a:r>
            <a:r>
              <a:rPr lang="tr-TR" sz="2000" b="1" dirty="0"/>
              <a:t> </a:t>
            </a:r>
            <a:r>
              <a:rPr lang="tr-TR" sz="2000" b="1" dirty="0" err="1"/>
              <a:t>OnUpgraded</a:t>
            </a:r>
            <a:r>
              <a:rPr lang="tr-TR" sz="2000" b="1" dirty="0"/>
              <a:t> </a:t>
            </a:r>
            <a:r>
              <a:rPr lang="tr-TR" sz="2000" b="1" dirty="0" err="1"/>
              <a:t>from</a:t>
            </a:r>
            <a:endParaRPr lang="tr-TR" sz="2000" b="1" dirty="0"/>
          </a:p>
          <a:p>
            <a:r>
              <a:rPr lang="tr-TR" sz="2000" b="1" dirty="0" err="1"/>
              <a:t>the</a:t>
            </a:r>
            <a:r>
              <a:rPr lang="tr-TR" sz="2000" b="1" dirty="0"/>
              <a:t> </a:t>
            </a:r>
            <a:r>
              <a:rPr lang="tr-TR" sz="2000" b="1" dirty="0" err="1"/>
              <a:t>UpgradeBehaviour</a:t>
            </a:r>
            <a:endParaRPr lang="tr-TR" sz="2000" b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CA97C9D-2C55-D34C-8C25-435223003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53" y="2406325"/>
            <a:ext cx="2770507" cy="4742952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0E246CA0-25B2-F547-9897-FFEB5E3A1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124" y="2406325"/>
            <a:ext cx="2691123" cy="474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5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</TotalTime>
  <Words>287</Words>
  <Application>Microsoft Macintosh PowerPoint</Application>
  <PresentationFormat>A4 Kağıt (210x297 mm)</PresentationFormat>
  <Paragraphs>55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Emre Berat KIRAN</dc:creator>
  <cp:lastModifiedBy>Emre Berat KIRAN</cp:lastModifiedBy>
  <cp:revision>2</cp:revision>
  <dcterms:created xsi:type="dcterms:W3CDTF">2022-08-01T06:55:04Z</dcterms:created>
  <dcterms:modified xsi:type="dcterms:W3CDTF">2022-08-01T12:30:04Z</dcterms:modified>
</cp:coreProperties>
</file>