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27.03.2018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67594"/>
          </a:xfrm>
        </p:spPr>
        <p:txBody>
          <a:bodyPr/>
          <a:lstStyle/>
          <a:p>
            <a:r>
              <a:rPr lang="tr-TR" dirty="0" err="1" smtClean="0"/>
              <a:t>Specifications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31640" y="1988840"/>
            <a:ext cx="6400800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1"/>
                </a:solidFill>
              </a:rPr>
              <a:t>Game Engine  = </a:t>
            </a:r>
            <a:r>
              <a:rPr lang="tr-TR" sz="1600" dirty="0" err="1" smtClean="0">
                <a:solidFill>
                  <a:schemeClr val="tx1"/>
                </a:solidFill>
              </a:rPr>
              <a:t>Unity</a:t>
            </a:r>
            <a:r>
              <a:rPr lang="tr-TR" sz="1600" dirty="0">
                <a:solidFill>
                  <a:schemeClr val="tx1"/>
                </a:solidFill>
              </a:rPr>
              <a:t> 2017.3.1f1</a:t>
            </a:r>
            <a:endParaRPr lang="tr-TR" sz="1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1"/>
                </a:solidFill>
              </a:rPr>
              <a:t>Platform = Mobile (</a:t>
            </a:r>
            <a:r>
              <a:rPr lang="tr-TR" sz="1600" dirty="0" err="1" smtClean="0">
                <a:solidFill>
                  <a:schemeClr val="tx1"/>
                </a:solidFill>
              </a:rPr>
              <a:t>Android</a:t>
            </a:r>
            <a:r>
              <a:rPr lang="tr-TR" sz="1600" dirty="0" smtClean="0">
                <a:solidFill>
                  <a:schemeClr val="tx1"/>
                </a:solidFill>
              </a:rPr>
              <a:t>) , PC (Windows 7 , 8, 10)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tr-TR" sz="1600" dirty="0" err="1" smtClean="0">
                <a:solidFill>
                  <a:schemeClr val="tx1"/>
                </a:solidFill>
              </a:rPr>
              <a:t>Android</a:t>
            </a:r>
            <a:r>
              <a:rPr lang="tr-TR" sz="1600" dirty="0" smtClean="0">
                <a:solidFill>
                  <a:schemeClr val="tx1"/>
                </a:solidFill>
              </a:rPr>
              <a:t> </a:t>
            </a:r>
            <a:r>
              <a:rPr lang="tr-TR" sz="1600" dirty="0" err="1" smtClean="0">
                <a:solidFill>
                  <a:schemeClr val="tx1"/>
                </a:solidFill>
              </a:rPr>
              <a:t>Version</a:t>
            </a:r>
            <a:r>
              <a:rPr lang="tr-TR" sz="1600" dirty="0" smtClean="0">
                <a:solidFill>
                  <a:schemeClr val="tx1"/>
                </a:solidFill>
              </a:rPr>
              <a:t> = Kit-Kat 4.4 (</a:t>
            </a:r>
            <a:r>
              <a:rPr lang="tr-TR" sz="1600" dirty="0" err="1" smtClean="0">
                <a:solidFill>
                  <a:schemeClr val="tx1"/>
                </a:solidFill>
              </a:rPr>
              <a:t>Api</a:t>
            </a:r>
            <a:r>
              <a:rPr lang="tr-TR" sz="1600" dirty="0" smtClean="0">
                <a:solidFill>
                  <a:schemeClr val="tx1"/>
                </a:solidFill>
              </a:rPr>
              <a:t> .19) </a:t>
            </a:r>
            <a:r>
              <a:rPr lang="tr-TR" sz="1600" dirty="0" err="1" smtClean="0">
                <a:solidFill>
                  <a:schemeClr val="tx1"/>
                </a:solidFill>
              </a:rPr>
              <a:t>Or</a:t>
            </a:r>
            <a:r>
              <a:rPr lang="tr-TR" sz="1600" dirty="0" smtClean="0">
                <a:solidFill>
                  <a:schemeClr val="tx1"/>
                </a:solidFill>
              </a:rPr>
              <a:t> </a:t>
            </a:r>
            <a:r>
              <a:rPr lang="tr-TR" sz="1600" dirty="0" err="1" smtClean="0">
                <a:solidFill>
                  <a:schemeClr val="tx1"/>
                </a:solidFill>
              </a:rPr>
              <a:t>Higher</a:t>
            </a:r>
            <a:endParaRPr lang="tr-TR" sz="1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tr-TR" sz="1600" dirty="0" smtClean="0">
                <a:solidFill>
                  <a:schemeClr val="tx1"/>
                </a:solidFill>
              </a:rPr>
              <a:t>HDD Space = 53 </a:t>
            </a:r>
            <a:r>
              <a:rPr lang="tr-TR" sz="1600" dirty="0" err="1" smtClean="0">
                <a:solidFill>
                  <a:schemeClr val="tx1"/>
                </a:solidFill>
              </a:rPr>
              <a:t>Mb</a:t>
            </a:r>
            <a:endParaRPr lang="tr-TR" sz="1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tr-TR" sz="1600" dirty="0" err="1" smtClean="0">
                <a:solidFill>
                  <a:schemeClr val="tx1"/>
                </a:solidFill>
              </a:rPr>
              <a:t>Random</a:t>
            </a:r>
            <a:r>
              <a:rPr lang="tr-TR" sz="1600" dirty="0" smtClean="0">
                <a:solidFill>
                  <a:schemeClr val="tx1"/>
                </a:solidFill>
              </a:rPr>
              <a:t> </a:t>
            </a:r>
            <a:r>
              <a:rPr lang="tr-TR" sz="1600" dirty="0" err="1" smtClean="0">
                <a:solidFill>
                  <a:schemeClr val="tx1"/>
                </a:solidFill>
              </a:rPr>
              <a:t>Acces</a:t>
            </a:r>
            <a:r>
              <a:rPr lang="tr-TR" sz="1600" dirty="0" smtClean="0">
                <a:solidFill>
                  <a:schemeClr val="tx1"/>
                </a:solidFill>
              </a:rPr>
              <a:t> Memory = 210 </a:t>
            </a:r>
            <a:r>
              <a:rPr lang="tr-TR" sz="1600" dirty="0" err="1" smtClean="0">
                <a:solidFill>
                  <a:schemeClr val="tx1"/>
                </a:solidFill>
              </a:rPr>
              <a:t>Mb</a:t>
            </a:r>
            <a:endParaRPr lang="tr-TR" sz="1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tr-T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GhosCoder\Downloads\State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67" y="1196752"/>
            <a:ext cx="66770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Case </a:t>
            </a:r>
            <a:r>
              <a:rPr lang="tr-TR" dirty="0" err="1" smtClean="0"/>
              <a:t>Diagram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C:\Users\GhosCoder\Downloads\UseCase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0808"/>
            <a:ext cx="44481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GamePlay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68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Credits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713387"/>
          </a:xfrm>
        </p:spPr>
        <p:txBody>
          <a:bodyPr numCol="1">
            <a:normAutofit lnSpcReduction="10000"/>
          </a:bodyPr>
          <a:lstStyle/>
          <a:p>
            <a:pPr algn="just"/>
            <a:r>
              <a:rPr lang="tr-TR" sz="1600" dirty="0"/>
              <a:t>Berkay KOÇAK 		Project </a:t>
            </a:r>
            <a:r>
              <a:rPr lang="tr-TR" sz="1600" dirty="0" smtClean="0"/>
              <a:t>Manager	      Mehmet Kaan ÖZTÜRK         </a:t>
            </a:r>
            <a:r>
              <a:rPr lang="tr-TR" sz="1600" dirty="0" err="1" smtClean="0"/>
              <a:t>Lead</a:t>
            </a:r>
            <a:r>
              <a:rPr lang="tr-TR" sz="1600" dirty="0" smtClean="0"/>
              <a:t> Modeller</a:t>
            </a:r>
            <a:endParaRPr lang="tr-TR" sz="1600" dirty="0"/>
          </a:p>
          <a:p>
            <a:r>
              <a:rPr lang="tr-TR" sz="1600" dirty="0"/>
              <a:t>Adnan ÇIĞTEKİN		</a:t>
            </a:r>
            <a:r>
              <a:rPr lang="tr-TR" sz="1600" dirty="0" err="1"/>
              <a:t>Lead</a:t>
            </a:r>
            <a:r>
              <a:rPr lang="tr-TR" sz="1600" dirty="0"/>
              <a:t> </a:t>
            </a:r>
            <a:r>
              <a:rPr lang="tr-TR" sz="1600" dirty="0" smtClean="0"/>
              <a:t>Programmer	      Murathan BİLİKTÜ 	                Modeller</a:t>
            </a:r>
            <a:endParaRPr lang="tr-TR" sz="1600" dirty="0"/>
          </a:p>
          <a:p>
            <a:r>
              <a:rPr lang="tr-TR" sz="1600" dirty="0"/>
              <a:t>Afşin Baran BAYEZİD  	Programmer </a:t>
            </a:r>
          </a:p>
          <a:p>
            <a:r>
              <a:rPr lang="tr-TR" sz="1600" dirty="0"/>
              <a:t>Uğur NEZİR		Programmer</a:t>
            </a:r>
          </a:p>
          <a:p>
            <a:r>
              <a:rPr lang="tr-TR" sz="1600" dirty="0"/>
              <a:t>Mehmet SELİMOĞLU	Programmer </a:t>
            </a:r>
            <a:endParaRPr lang="tr-TR" sz="1600" dirty="0" smtClean="0"/>
          </a:p>
          <a:p>
            <a:r>
              <a:rPr lang="tr-TR" sz="1600" dirty="0" smtClean="0"/>
              <a:t>Ahmet Mete KARAYAKA	</a:t>
            </a:r>
            <a:r>
              <a:rPr lang="tr-TR" sz="1600" dirty="0" err="1" smtClean="0"/>
              <a:t>Documentator</a:t>
            </a:r>
            <a:r>
              <a:rPr lang="tr-TR" sz="1600" dirty="0" smtClean="0"/>
              <a:t>																																																																																																																				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94432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</Words>
  <Application>Microsoft Office PowerPoint</Application>
  <PresentationFormat>Ekran Gösterisi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Specifications</vt:lpstr>
      <vt:lpstr>State Diagram</vt:lpstr>
      <vt:lpstr>Use Case Diagram</vt:lpstr>
      <vt:lpstr>GamePlay 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Specifications</dc:title>
  <dc:creator>GhosCoder</dc:creator>
  <cp:lastModifiedBy>GhosCoder</cp:lastModifiedBy>
  <cp:revision>5</cp:revision>
  <dcterms:created xsi:type="dcterms:W3CDTF">2018-03-27T19:42:04Z</dcterms:created>
  <dcterms:modified xsi:type="dcterms:W3CDTF">2018-03-27T20:35:07Z</dcterms:modified>
</cp:coreProperties>
</file>