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11AF-20C8-6937-3976-0E5394921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C92FA3-2230-8101-2912-8043AC93E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85E20-1456-4C21-B99B-6F124BB16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11C089-E93D-8CE2-1CAE-62229BBD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19E28A-9021-0323-8C58-21DD124F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15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91B65-2D95-94FB-FA58-E7D97E7C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8F3E27-9DD6-8EA5-29A5-87B77A164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7E823-EB0E-7604-17AE-C6C257263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E17ED3-8A18-4295-2478-79E22D7B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67EF06-E2AB-DAE5-7363-30DA50C1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22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A8FDBA-52B5-75B3-462C-1EB890173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9AE987-4E85-A9F0-C919-01BB31563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B794E0-E162-F27F-B5CE-A85A7C805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EC29C-BB9D-D137-CD3E-C830C3E5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85AF90-323C-CB98-4DC3-8E7FE06F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1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0C064-D8C2-1BC7-8364-75E68465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6F91C-D83B-C23A-BCF7-971625DFC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58436B-CB53-A925-02F6-82F604E7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55A70-7D7D-116F-63EB-C0758AEE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8C3B0-C037-255C-D129-E2B5B8A5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65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B2E9F-A338-0864-02A6-CB90DFCA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6EB12D-C567-75BA-0C2B-0338F0CA7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0C5B01-830B-E9F0-D7A6-F0882126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28238D-2B28-398D-47A1-734FD41B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48BBBE-3E40-D857-EF37-6D927E9C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2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E43B14-C358-10D4-8FA8-6265FF4F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37805E-DA42-38D8-0575-DF5BDEFCB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544915-CC6F-2CBF-8F13-86EE0124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7BA5CA-B915-7D49-D034-CA45DEDB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997CBD-9CE9-20DB-7DEB-6D3AF695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ED09B-E121-DFF7-A926-C42B9B1E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53A2E-96C3-C097-9468-887C5D81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97F9C9-E40A-8050-32AF-EAB9C489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4200D-9EA6-592A-877C-B6068AECE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330539E-D2F4-2490-0DFF-69C328818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90B1EE7-DE89-51C4-6D0E-88CD54B96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1841EE-71B1-B157-60E2-CC3A61873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842771-0618-AE51-3E49-509D0F34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3BFA4-6126-30B8-5955-F4CD642A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0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C90A4-4DD5-2921-4A8C-190A812C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6707A15-B847-E335-0AE4-92AAF313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F0CBB8-4F38-B7F8-EF5A-4BC6A2E0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A35D48-1912-9B00-6D2D-BD2C9A8F5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0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1CFEE6-9031-61C6-BCC3-549D102E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FC3F6-F7E7-0259-C672-B9169C8C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81F6C4-8D60-B403-7E82-2D180CA0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29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C1015-6782-07C5-D65B-AA8C0E90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B679C9-6CD1-6E99-216C-4B2820352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BAB9C5-CE27-F6D6-DAD4-2E106ED18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B4898D-936A-8A59-EF4E-0B360773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922C7-3762-7B3C-A189-92C5289A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092587-2FE7-237E-BBAB-675DF57F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5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77E9D-22C9-C712-C293-68C1462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11A7F1A-1347-60D4-C34D-B484E8D30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B14182-0AC9-03F0-0735-21C0B0C97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2D9C65-50B5-DBAE-90C3-16BC59EF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2D413E-C336-2A14-2A7D-B7AD3AA0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97FB88-3722-E0B7-AAFE-271E2A38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52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7FD80F-4922-572A-9C88-D80CD682B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E347E9-B53A-154A-2F45-B391DEE98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899CFA-222A-4D8E-EF30-5ADF2B8E2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DEF32-06E1-45E1-897C-EB2ACDBD6023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0F278-25F9-5497-B9E9-975F8B87D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558C2C-1097-A897-D8C6-D6CB7AB33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90423-580E-4AA5-AF48-3CD9439B84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12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C3F1-5062-5978-99A4-604032490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AE644-BE1B-B430-6F36-0FB3E4895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8951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Gaëtan Allegaert</dc:creator>
  <cp:lastModifiedBy>Gaëtan Allegaert</cp:lastModifiedBy>
  <cp:revision>1</cp:revision>
  <dcterms:created xsi:type="dcterms:W3CDTF">2025-09-15T15:22:57Z</dcterms:created>
  <dcterms:modified xsi:type="dcterms:W3CDTF">2025-09-15T15:23:17Z</dcterms:modified>
</cp:coreProperties>
</file>