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4"/>
  </p:notesMasterIdLst>
  <p:sldIdLst>
    <p:sldId id="2561" r:id="rId2"/>
    <p:sldId id="2562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7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026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22DB86-04B7-4AF1-80B8-5BD78C47E998}" type="datetimeFigureOut">
              <a:rPr lang="fr-FR" smtClean="0"/>
              <a:t>15/09/2025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817F34-E6E7-4280-B2A2-E111C52F2019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88898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/>
              <a:t>Le contenu généré par l’IA peut être incorrect.
---
Cette présentation offre un guide complet pour construire et délivrer une présentation efficace. Nous aborderons les bases, la structure, les outils nécessaires et les conseils pour captiver votre auditoire à travers un contenu organisé et pertinent.
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1E3688-DD22-4994-81D0-9C2B837AF65F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81082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87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188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8632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8722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19289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29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768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025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7466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1103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665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‹N°›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2245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79" r:id="rId6"/>
    <p:sldLayoutId id="2147483675" r:id="rId7"/>
    <p:sldLayoutId id="2147483676" r:id="rId8"/>
    <p:sldLayoutId id="2147483677" r:id="rId9"/>
    <p:sldLayoutId id="2147483678" r:id="rId10"/>
    <p:sldLayoutId id="214748368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239DC61-FF27-55D3-A052-21FF66AE79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46563" y="2025086"/>
            <a:ext cx="8298873" cy="1282843"/>
          </a:xfrm>
        </p:spPr>
        <p:txBody>
          <a:bodyPr anchor="t">
            <a:normAutofit/>
          </a:bodyPr>
          <a:lstStyle/>
          <a:p>
            <a:pPr algn="ctr"/>
            <a:r>
              <a:rPr lang="fr-FR" sz="2400" dirty="0" err="1">
                <a:latin typeface="+mj-lt"/>
              </a:rPr>
              <a:t>Title</a:t>
            </a:r>
            <a:r>
              <a:rPr lang="fr-FR" sz="2400" dirty="0">
                <a:latin typeface="+mj-lt"/>
              </a:rPr>
              <a:t> </a:t>
            </a:r>
            <a:r>
              <a:rPr lang="fr-FR" sz="2400" dirty="0" err="1">
                <a:latin typeface="+mj-lt"/>
              </a:rPr>
              <a:t>template</a:t>
            </a:r>
            <a:endParaRPr lang="fr-FR" sz="2400" dirty="0">
              <a:latin typeface="+mj-lt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10C1D6-7EDE-467F-89EA-E0244EB62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30240" y="4290504"/>
            <a:ext cx="731520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3062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27728" y="2092960"/>
            <a:ext cx="8260080" cy="4348480"/>
          </a:xfrm>
        </p:spPr>
        <p:txBody>
          <a:bodyPr wrap="square">
            <a:normAutofit/>
          </a:bodyPr>
          <a:lstStyle/>
          <a:p>
            <a:pPr>
              <a:spcAft>
                <a:spcPts val="600"/>
              </a:spcAft>
            </a:pPr>
            <a:r>
              <a:rPr lang="fr-FR" b="1" dirty="0">
                <a:ea typeface="+mj-ea"/>
                <a:cs typeface="+mj-cs"/>
              </a:rPr>
              <a:t>Test </a:t>
            </a:r>
            <a:r>
              <a:rPr lang="fr-FR" b="1" dirty="0" err="1">
                <a:ea typeface="+mj-ea"/>
                <a:cs typeface="+mj-cs"/>
              </a:rPr>
              <a:t>presentation</a:t>
            </a:r>
            <a:endParaRPr b="1" dirty="0">
              <a:ea typeface="+mj-ea"/>
              <a:cs typeface="+mj-cs"/>
            </a:endParaRPr>
          </a:p>
          <a:p>
            <a:pPr>
              <a:spcAft>
                <a:spcPts val="600"/>
              </a:spcAft>
            </a:pPr>
            <a:r>
              <a:rPr lang="fr-FR" b="1" dirty="0">
                <a:ea typeface="+mj-ea"/>
                <a:cs typeface="+mj-cs"/>
              </a:rPr>
              <a:t>Introduction slide</a:t>
            </a:r>
            <a:endParaRPr b="1" dirty="0">
              <a:ea typeface="+mj-ea"/>
              <a:cs typeface="+mj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042872-6576-2B27-872F-DBAF3A6D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728" y="313944"/>
            <a:ext cx="10890929" cy="1097280"/>
          </a:xfrm>
        </p:spPr>
        <p:txBody>
          <a:bodyPr/>
          <a:lstStyle/>
          <a:p>
            <a:r>
              <a:rPr sz="2800" b="1" dirty="0"/>
              <a:t>Slide 2 : </a:t>
            </a:r>
            <a:r>
              <a:rPr lang="fr-FR" sz="2800" b="1" dirty="0"/>
              <a:t>Datas</a:t>
            </a:r>
            <a:endParaRPr sz="2800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67</Words>
  <Application>Microsoft Office PowerPoint</Application>
  <PresentationFormat>Grand écran</PresentationFormat>
  <Paragraphs>6</Paragraphs>
  <Slides>2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</vt:i4>
      </vt:variant>
    </vt:vector>
  </HeadingPairs>
  <TitlesOfParts>
    <vt:vector size="6" baseType="lpstr">
      <vt:lpstr>Aptos</vt:lpstr>
      <vt:lpstr>Arial</vt:lpstr>
      <vt:lpstr>Grandview Display</vt:lpstr>
      <vt:lpstr>DashVTI</vt:lpstr>
      <vt:lpstr>Présentation PowerPoint</vt:lpstr>
      <vt:lpstr>Slide 2 : Datas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Gaëtan Allegaert</dc:creator>
  <cp:lastModifiedBy>Gaëtan Allegaert</cp:lastModifiedBy>
  <cp:revision>7</cp:revision>
  <dcterms:created xsi:type="dcterms:W3CDTF">2025-09-15T17:14:10Z</dcterms:created>
  <dcterms:modified xsi:type="dcterms:W3CDTF">2025-09-15T19:35:51Z</dcterms:modified>
</cp:coreProperties>
</file>