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2576861b-a535-4d2d-a654-b6b995c1690b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-2576861b-a535-4d2d-a654-b6b995c1690b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127000" y="127000"/>
            <a:ext cx="2540000" cy="381000"/>
          </a:xfrm>
          <a:prstGeom prst="rect">
            <a:avLst/>
          </a:prstGeom>
          <a:noFill/>
        </p:spPr>
        <p:txBody>
          <a:bodyPr rtlCol="0" wrap="square" anchor="ctr"/>
          <a:lstStyle/>
          <a:p>
            <a:pPr/>
            <a:r>
              <a:rPr lang="en-US" smtClean="0"/>
              <a:t>Hello World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