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1.xml" ContentType="application/vnd.openxmlformats-officedocument.presentationml.slide+xml"/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gif" ContentType="image/gif"/>
  <Default Extension="jpg" ContentType="image/jpg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-0c3851a6-ca9e-4178-ab40-76e472f619fc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3" Type="http://schemas.openxmlformats.org/officeDocument/2006/relationships/viewProps" Target="viewProps.xml"/><Relationship Id="rId-0c3851a6-ca9e-4178-ab40-76e472f619fc" Type="http://schemas.openxmlformats.org/officeDocument/2006/relationships/slide" Target="slides/slide1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EA2E-C0C0-453E-845A-3EE4D9BD6F6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sp>
        <p:nvSpPr>
          <p:cNvPr id="1" name="Text 1"/>
          <p:cNvSpPr txBox="1"/>
          <p:nvPr/>
        </p:nvSpPr>
        <p:spPr>
          <a:xfrm>
            <a:off x="127000" y="127000"/>
            <a:ext cx="2540000" cy="381000"/>
          </a:xfrm>
          <a:prstGeom prst="rect">
            <a:avLst/>
          </a:prstGeom>
          <a:noFill/>
        </p:spPr>
        <p:txBody>
          <a:bodyPr rtlCol="0" wrap="square" anchor="ctr"/>
          <a:lstStyle/>
          <a:p>
            <a:pPr/>
            <a:r>
              <a:rPr lang="en-US" smtClean="0"/>
              <a:t>Hello World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node-pptx</dc:creator>
  <cp:lastModifiedBy>node-pptx</cp:lastModifiedBy>
  <cp:revision>1</cp:revision>
  <dcterms:created xsi:type="dcterms:W3CDTF">2017-12-06T03:55:22Z</dcterms:created>
  <dcterms:modified xsi:type="dcterms:W3CDTF">2017-12-06T03:55:22Z</dcterms:modified>
</cp:coreProperties>
</file>