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CENG211 – Programming Fundamentals</a:t>
            </a:r>
            <a:endParaRPr lang="en-US" sz="2400" dirty="0"/>
          </a:p>
          <a:p>
            <a:pPr indent="0" marL="0">
              <a:buNone/>
            </a:pPr>
            <a:r>
              <a:rPr lang="en-US" sz="2400" dirty="0">
                <a:solidFill>
                  <a:srgbClr val="333333"/>
                </a:solidFill>
                <a:latin typeface="Arial, sans-serif" pitchFamily="34" charset="0"/>
                <a:ea typeface="Arial, sans-serif" pitchFamily="34" charset="-122"/>
                <a:cs typeface="Arial, sans-serif" pitchFamily="34" charset="-120"/>
              </a:rPr>
              <a:t>Homework #2</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homework focuses on implementing a "Digital Treasure Hunt" game in Java.</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will learn and apply concepts such as defining classes, constructors, getters and setters, using ArrayList, and implementing inheritance.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game involves a 20x20 map with various game elements like Player, Booster, Breaker, and MapItems.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goal is to understand the relationships between these elements and how they interact with each other to achieve the game's objective.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Defining Classes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Classes are the blueprints for creating objects in Java.</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They define the data (attributes) and behavior (methods) that objects of that class will have.</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For example, a "Player" class would define attributes like points, lives, and position on the map, and methods like moving, collecting items, and interacting with other game elements.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Constructors, Getters &amp; Setters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Constructors are special methods that initialize the state of an object when it is created.</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Getters and setters are methods that provide controlled access to the object's attributes.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Getters retrieve the value of an attribute, while setters allow modifications to the attribute's value.</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ensures that the object's data is accessed and manipulated in a structured and safe way.</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ArrayList</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ArrayList is a dynamic data structure that allows you to store a collection of objects.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 can grow or shrink in size as needed, making it flexible for storing and managing game elements.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this homework, you will use ArrayList to represent the map, which consists of rows and columns, each containing a MapItem.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Inheritance</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Inheritance is a powerful mechanism that allows you to create new classes based on existing classes.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new class inherits the attributes and methods of the parent class, providing a foundation for building complex game logic.</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For example, the "Coin" class can inherit from the "Booster" class, inheriting its common attributes and methods while adding its own unique characteristics.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Important Notes: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Do NOT request inputs in your app. Printing the map (at each move) and the highest score will be enough.</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can use standard java.io packages to read files. Do NOT use other 3rd party libraries.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should use relative paths (e.g. Files/sample.csv) instead of absolute paths (e.g. C:\user\eclipse-workspace\MyProject\Files\sample.csv). Please be sure of it, otherwise there will be no output of your application and you certainly will lose points.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support Turkish characters, you may need to change your project's text file encoding to UTF8: Right click on your project (in package explorer) → Properties → Text file encoding → Other → UTF8 → Apply.</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are expected to write clean, readable, and tester-friendly code. Please try to maximize reusability and prevent from redundancy in your methods.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Assignment Rules: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this lecture's homework, there is no cheating allowed. If any cheating has been detected, they will be graded as 0 and there will be no further discussion on this.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are expected to submit your homework in groups. Therefore, only one of you will be able to submit your homework.</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Make sure you export your homework as an Visual Studio Code Java project. You can use other IDEs as well, however, you must test if it can be executed in Visual Studio Code.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Submit your homework through Microsoft Teams.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Your exported Java Project should have the following naming format with your assigned group ID (which will be announced on MS Teams) as the given below: G05_CENG211_HW2 Also the zip folder that your project in should have the same name G05_CENG211_HW2.zip Please beware that if you do not follow the assignment rules for exporting and naming conventions, you will lose points. Please be informed that your submissions may be anonymously used in software testing and maintenance research studies. Your names and student IDs will be replaced with non-identifying strings. If you do not want your submissions to be used in research studies, please inform the instructor (Dr. Tuglular) via e-mail.</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Assignment Rules: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this lecture's homework, there is no cheating allowed. If any cheating has been detected, they will be graded as 0 and there will be no further discussion on this.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are expected to submit your homework in groups. Therefore, only one of you will be able to submit your homework.</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Make sure you export your homework as an Visual Studio Code Java project. You can use other IDEs as well, however, you must test if it can be executed in Visual Studio Code.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Submit your homework through Microsoft Teams.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Your exported Java Project should have the following naming format with your assigned group ID (which will be announced on MS Teams) as the given below: G05_CENG211_HW2 Also the zip folder that your project in should have the same name G05_CENG211_HW2.zip Please beware that if you do not follow the assignment rules for exporting and naming conventions, you will lose points. Please be informed that your submissions may be anonymously used in software testing and maintenance research studies. Your names and student IDs will be replaced with non-identifying strings. If you do not want your submissions to be used in research studies, please inform the instructor (Dr. Tuglular) via e-mail.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2024-11-02T13:09:49Z</dcterms:created>
  <dcterms:modified xsi:type="dcterms:W3CDTF">2024-11-02T13:09:49Z</dcterms:modified>
</cp:coreProperties>
</file>