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Test Slide 1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" y="914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Line 1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" y="201168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Lorem ipsum dolor sit amet, consectetur adipiscing elit. Pellentesque urna magna, consequat in velit id.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" y="310896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Line 2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91440" y="420624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Line 2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91440" y="530352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Line 2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Test Slide 2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74320" y="365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Lorem ipsum dolor sit amet, consectetur adipiscing elit. Pellentesque urna magna, consequat in velit id.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Test Slide 3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" y="1371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Lorem ipsum dolor sit amet, consectetur adipiscing elit. Pellentesque urna magna, consequat in velit id.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" y="3200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Line 2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" y="5029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Lorem ipsum dolor sit amet, consectetur adipiscing elit. Pellentesque urna magna, consequat in velit id.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2024-11-02T13:25:51Z</dcterms:created>
  <dcterms:modified xsi:type="dcterms:W3CDTF">2024-11-02T13:25:51Z</dcterms:modified>
</cp:coreProperties>
</file>