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unique challenges that hinder their academic and personal success.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paper introduces an AI-powered chatbot designed specifically for these students, utilizing advanced language models and Retrieval-Augmented Generation (RAG).</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Unlike generic solutions, our chatbot is tailored with a dataset curated from Reddit communities frequented by international students, enabling it to provide highly relevant and actionable advice.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combines GPT-3.5's generative capabilities with precise information retrieval to effectively guide students through academic procedures, cultural adjustments, and personal challenges.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evaluation shows that our RAG-enhanced model outperforms standard GPT-3.5, demonstrating significant improvements in response accuracy and relevance.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faithfulness metric improved from 0.56 to 0.92 with the inclusion of RAG, indicating that the responses generated with RAG are more accurate and reliable.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the answer relevancy increased from 0.65 to 0.95, demonstrating that the responses are more pertinent and closely aligned with the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underscore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context precision and recall metrics experienced substantial improvements. </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Context precision increased from 0.43 to 0.82, and context recall rose from 0.38 to 0.71.</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metrics demonstrate that the RAG-enhanced model excels at maintaining and understanding the context of user queries, resulting in more coherent and contextually appropriate responses.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systems scored zero for harmfulness, reflecting that neither generated harmful or inappropriate content.</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outcome underscores the importance of the preprocessing steps taken to ensure data quality and the ethical considerations embedded in the system's design.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 the improved performance.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jumped from 0.22 to 0.59, while the recall improved from 0.32 to 0.66.</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scores reflect the model's enhanced capability to generate responses that are semantically similar to the expected answers, validating the relevance and appropriateness of the generated content.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is the mean value of precision and recall, improved from 0.26 to 0.62.</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 specific information retrieval.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By combining GPT-3.5's generative capabilities with targeted information retrieval, we aimed to address the unique challenges faced by this student population.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methodology included data collection from Reddit, preprocessing to ensure privacy and relevance, and implementing RAG to enrich the model's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evaluated using metrics such as RAGAS [19] and BERTScore [20], demonstrated that the RAG-enhanced model can provide more contextually relevant and accurate support compared to the base GPT-3.5 model.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bring diverse perspectives that enrich the academic community and foster global collaboration.</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they frequently face complex challenges that hinder both their academic progress and personal adjustment.</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include linguistic barriers, cultural adaptation difficulties, and logistical challenges such as finding accommodation and adapting to unfamiliar educational systems.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Research indicates that these obstacles often require solutions that go beyond the capabilities of traditional institutional support systems.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while pursuing education in foreign countries, significantly impacting their educational experience and overall well-being.</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primarily revolve around academic, linguistic, cultural, and accommodation-related difficulties.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between home countries and host institutions can lead to academic difficulties, such as navigating unfamiliar educational systems, adapting to new coursework requirements, striving to meet distinctive academic objectives, developing critical thinking skills, and mastering academic writing in a non-native language.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Cultural adjustment and language barriers also pose significant challenges for international students.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Fitting into a new culture can be demanding, and language barriers can hinder effective communication, academic engagement, and social integration.</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objective of this research is to harness the power of LLM to enhance the support provided to international graduate students.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achieve this, a systematic methodology was drawn up and is detailed below.</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build a dataset that fits our research goals, we mainly used Reddit as our main data source.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is known for its rich community-driven discussions and user-generated content.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our system's flexible setup allows for easy integration with other social media platforms, like Twitter or Facebook.</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gathering data, we carefully picked three well-known subreddits based on their relevance and popularity: '/phd' with a large following of 106k members, '/international student' with 21k users, and '/inttousa' with 7.2k dedicated participants.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collected the top 1000 posts and their comments from each subreddit.</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ethical standards and bias detection, we integrated advanced natural language processing techniques and machine learning algorithms.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methods identified and flagged potentially biased content, such as discriminatory language or offensive remarks.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expanded the coverage of problematic terms.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Flagged content was reviewed by experts and removed if found biased or unethical.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Ongoing monitoring and audits ensured the chatbot remains unbiased and ethically sound.</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phase involves configuring the GPT-3.5 model and integrating it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process begins with setting up and configuring the environment for GPT-3.5-turbo, ensuring that all necessary libraries and dependencies are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Following this, the GPT-3.5-turbo is connected with a retrieval system capable of accessing the knowledge base created from social platforms.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is then utilized to identify key phrases and topics that will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implement the RAG component effectively in our chatbot system, the retrieval mechanism efficiently finds the best match for user questions from our extensive knowledge base.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setup involved several key steps: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presents the experimental results and a comprehensive analysis of the RAG-enhanced LLM's performance.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evaluate our model based on various metrics (Table I), including RAGAS [19] and BERTScore [20], and discuss its effectiveness in providing tailored support to international graduate students.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2024-11-02T12:17:57Z</dcterms:created>
  <dcterms:modified xsi:type="dcterms:W3CDTF">2024-11-02T12:17:57Z</dcterms:modified>
</cp:coreProperties>
</file>