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that can hinder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designed specifically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chatbot is tailored with a curated dataset from Reddit communities frequented by international students.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allows it to provide highly relevant and actionable advice.</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precision and recall metrics experienced substantial improvements.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Context precision increased from 0.43 to 0.82, and context recall rose from 0.38 to 0.71.</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metrics demonstrate that the RAG-enhanced model excels at maintaining and understanding the context of user queries, resulting in more coherent and contextually appropriate responses.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reflecting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and BERTScore,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frequently face complex challenges that hinder both their academic progress and personal adjustment.</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difficulties include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aims to harness the power of LLM to enhance the support provided to international graduate students.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was drawn up and is detailed below.</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methodology is based on a Retrieval-Augmented Generation (RAG) model that leverages community-driven data to offer solutions that are not only relevant and timely but also highly personalized.</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the chatbot remains unbiased and ethically sound, advanced natural language processing techniques and machine learning algorithms were used to identify and flag potentially biased content.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ensured the dataset is comprehensive, relevant, unbiased, and ethically sound, guaranteeing accurate and trustworthy information for international students.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phase involved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process began with setting up the environment for GPT-3.5-turbo, ensuring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GPT-3.5-turbo was then connected to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was utilized to identify key phrases and topics to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retrieval mechanism efficiently finds the best match for user questions from the extensive knowledge base.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Vector Embedding: Each piece of data was transformed into embedding vectors using OpenAI's "text-embedding-3-small" model, ensuring efficient indexing and retrieval based on semantic similarity.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Query Processing: User queries are converted into vectors using the same embedding model, allowing for semantic searches against the pre-indexed dataset.</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and BERTScore, and discuss its effectiveness in providing tailored support to international graduate students.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evaluation of the model's performance reveals significant improvements with the incorporation of RAG.</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metrics demonstrate that the RAG-enhanced GPT-3.5 model consistently outperforms the base model without RAG across all evaluation criteria.</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Table I presents the data in tabular format, while Fig. 4 illustrates it graphically.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2024-11-02T12:07:34Z</dcterms:created>
  <dcterms:modified xsi:type="dcterms:W3CDTF">2024-11-02T12:07:34Z</dcterms:modified>
</cp:coreProperties>
</file>